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300700" cy="10299700"/>
  <p:notesSz cx="9144000" cy="6858000"/>
  <p:kinsoku lang="zh-CN" invalStChars="!%),.:;?]}¨·ˇˉ་―‖’”…‰∶、。〃々〉》」』】〕〗！＂＇％），．：；？］｀｜｝～￠" invalEndChars="([{·‘“〈《「『【〔〖（．［｛￡￥"/>
  <p:defaultTextStyle>
    <a:defPPr>
      <a:defRPr lang="zh-CN"/>
    </a:defPPr>
    <a:lvl1pPr marL="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1pPr>
    <a:lvl2pPr marL="228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2pPr>
    <a:lvl3pPr marL="457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3pPr>
    <a:lvl4pPr marL="6858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4pPr>
    <a:lvl5pPr marL="9144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5pPr>
    <a:lvl6pPr marL="11430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6pPr>
    <a:lvl7pPr marL="13716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7pPr>
    <a:lvl8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8pPr>
    <a:lvl9pPr marL="1600200" algn="l" defTabSz="914400" fontAlgn="base" hangingPunct="0">
      <a:defRPr sz="2400">
        <a:solidFill>
          <a:schemeClr val="tx1"/>
        </a:solidFill>
        <a:latin typeface="Droid Sans"/>
        <a:ea typeface="Droid Sans"/>
        <a:cs typeface="Times New Roman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37" d="100"/>
          <a:sy n="37" d="100"/>
        </p:scale>
        <p:origin x="0" y="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0" y="0"/>
      </p:cViewPr>
      <p:guideLst/>
    </p:cSldViewPr>
  </p:notesViewPr>
  <p:gridSpacing cx="76202" cy="76202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tableStyles" Target="tableStyles.xml" 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36.jpeg>
</file>

<file path=ppt/media/image37.png>
</file>

<file path=ppt/media/image38.jpeg>
</file>

<file path=ppt/media/image39.png>
</file>

<file path=ppt/media/image4.jpeg>
</file>

<file path=ppt/media/image40.jpeg>
</file>

<file path=ppt/media/image41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ctrTitle"/>
          </p:nvPr>
        </p:nvSpPr>
        <p:spPr>
          <a:xfrm>
            <a:off x="1372552" y="3199582"/>
            <a:ext cx="15555595" cy="22077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subTitle" idx="1"/>
          </p:nvPr>
        </p:nvSpPr>
        <p:spPr>
          <a:xfrm>
            <a:off x="2745105" y="5836496"/>
            <a:ext cx="12810490" cy="263214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475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11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732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曲线"/>
          <p:cNvSpPr>
            <a:spLocks/>
          </p:cNvSpPr>
          <p:nvPr/>
        </p:nvSpPr>
        <p:spPr>
          <a:xfrm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8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7519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endParaRPr lang="zh-CN" altLang="en-US" sz="5400" b="0" i="0">
              <a:solidFill>
                <a:srgbClr val="332C2C"/>
              </a:solidFill>
              <a:latin typeface="Georgia" charset="0"/>
              <a:cs typeface="Georgia" charset="0"/>
            </a:endParaRPr>
          </a:p>
        </p:txBody>
      </p:sp>
      <p:sp>
        <p:nvSpPr>
          <p:cNvPr id="9" name="文本框"/>
          <p:cNvSpPr>
            <a:spLocks noGrp="1"/>
          </p:cNvSpPr>
          <p:nvPr>
            <p:ph type="body" idx="1"/>
          </p:nvPr>
        </p:nvSpPr>
        <p:spPr>
          <a:xfrm>
            <a:off x="8405241" y="4297553"/>
            <a:ext cx="7534275" cy="36639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endParaRPr lang="zh-CN" altLang="en-US" sz="3350" b="0" i="0">
              <a:solidFill>
                <a:srgbClr val="332C2C"/>
              </a:solidFill>
              <a:latin typeface="Verdana" charset="0"/>
              <a:cs typeface="Verdana" charset="0"/>
            </a:endParaRPr>
          </a:p>
        </p:txBody>
      </p:sp>
      <p:sp>
        <p:nvSpPr>
          <p:cNvPr id="10" name="文本框"/>
          <p:cNvSpPr>
            <a:spLocks noGrp="1"/>
          </p:cNvSpPr>
          <p:nvPr>
            <p:ph type="ftr" idx="5"/>
          </p:nvPr>
        </p:nvSpPr>
        <p:spPr>
          <a:xfrm>
            <a:off x="6222237" y="9578721"/>
            <a:ext cx="5856223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1" name="文本框"/>
          <p:cNvSpPr>
            <a:spLocks noGrp="1"/>
          </p:cNvSpPr>
          <p:nvPr>
            <p:ph type="dt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2" name="文本框"/>
          <p:cNvSpPr>
            <a:spLocks noGrp="1"/>
          </p:cNvSpPr>
          <p:nvPr>
            <p:ph type="sldNum" idx="7"/>
          </p:nvPr>
        </p:nvSpPr>
        <p:spPr>
          <a:xfrm>
            <a:off x="13176504" y="9578721"/>
            <a:ext cx="4209160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‹#›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4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曲线"/>
          <p:cNvSpPr>
            <a:spLocks/>
          </p:cNvSpPr>
          <p:nvPr/>
        </p:nvSpPr>
        <p:spPr>
          <a:xfrm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32" name="文本框"/>
          <p:cNvSpPr>
            <a:spLocks noGrp="1"/>
          </p:cNvSpPr>
          <p:nvPr>
            <p:ph type="title"/>
          </p:nvPr>
        </p:nvSpPr>
        <p:spPr>
          <a:xfrm>
            <a:off x="321225" y="497294"/>
            <a:ext cx="9565005" cy="17860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 sz="5400" b="0" i="0">
              <a:solidFill>
                <a:srgbClr val="332C2C"/>
              </a:solidFill>
              <a:latin typeface="Georgia" charset="0"/>
              <a:cs typeface="Georgia" charset="0"/>
            </a:endParaRPr>
          </a:p>
        </p:txBody>
      </p:sp>
      <p:sp>
        <p:nvSpPr>
          <p:cNvPr id="33" name="文本框"/>
          <p:cNvSpPr>
            <a:spLocks noGrp="1"/>
          </p:cNvSpPr>
          <p:nvPr>
            <p:ph type="body" idx="4"/>
          </p:nvPr>
        </p:nvSpPr>
        <p:spPr>
          <a:xfrm>
            <a:off x="2745104" y="5767832"/>
            <a:ext cx="12810490" cy="25749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 sz="3350" b="0" i="0">
              <a:solidFill>
                <a:srgbClr val="332C2C"/>
              </a:solidFill>
              <a:latin typeface="Verdana" charset="0"/>
              <a:cs typeface="Verdana" charset="0"/>
            </a:endParaRPr>
          </a:p>
        </p:txBody>
      </p:sp>
      <p:sp>
        <p:nvSpPr>
          <p:cNvPr id="34" name="文本框"/>
          <p:cNvSpPr>
            <a:spLocks noGrp="1"/>
          </p:cNvSpPr>
          <p:nvPr>
            <p:ph type="ftr" idx="5"/>
          </p:nvPr>
        </p:nvSpPr>
        <p:spPr>
          <a:xfrm>
            <a:off x="6222237" y="9578721"/>
            <a:ext cx="5856223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35" name="文本框"/>
          <p:cNvSpPr>
            <a:spLocks noGrp="1"/>
          </p:cNvSpPr>
          <p:nvPr>
            <p:ph type="dt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36" name="文本框"/>
          <p:cNvSpPr>
            <a:spLocks noGrp="1"/>
          </p:cNvSpPr>
          <p:nvPr>
            <p:ph type="sldNum" idx="7"/>
          </p:nvPr>
        </p:nvSpPr>
        <p:spPr>
          <a:xfrm>
            <a:off x="13176504" y="9578721"/>
            <a:ext cx="4209160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‹#›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213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曲线"/>
          <p:cNvSpPr>
            <a:spLocks/>
          </p:cNvSpPr>
          <p:nvPr/>
        </p:nvSpPr>
        <p:spPr>
          <a:xfrm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161" name="曲线"/>
          <p:cNvSpPr>
            <a:spLocks/>
          </p:cNvSpPr>
          <p:nvPr/>
        </p:nvSpPr>
        <p:spPr>
          <a:xfrm>
            <a:off x="15340896" y="7929339"/>
            <a:ext cx="2947669" cy="235775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6" y="0"/>
                </a:moveTo>
                <a:lnTo>
                  <a:pt x="21308" y="81"/>
                </a:lnTo>
                <a:lnTo>
                  <a:pt x="20945" y="195"/>
                </a:lnTo>
                <a:lnTo>
                  <a:pt x="20588" y="318"/>
                </a:lnTo>
                <a:lnTo>
                  <a:pt x="20237" y="449"/>
                </a:lnTo>
                <a:lnTo>
                  <a:pt x="19891" y="589"/>
                </a:lnTo>
                <a:lnTo>
                  <a:pt x="19551" y="737"/>
                </a:lnTo>
                <a:lnTo>
                  <a:pt x="19217" y="893"/>
                </a:lnTo>
                <a:lnTo>
                  <a:pt x="18888" y="1056"/>
                </a:lnTo>
                <a:lnTo>
                  <a:pt x="18564" y="1228"/>
                </a:lnTo>
                <a:lnTo>
                  <a:pt x="18246" y="1406"/>
                </a:lnTo>
                <a:lnTo>
                  <a:pt x="17932" y="1592"/>
                </a:lnTo>
                <a:lnTo>
                  <a:pt x="17623" y="1785"/>
                </a:lnTo>
                <a:lnTo>
                  <a:pt x="17319" y="1985"/>
                </a:lnTo>
                <a:lnTo>
                  <a:pt x="17020" y="2191"/>
                </a:lnTo>
                <a:lnTo>
                  <a:pt x="16725" y="2404"/>
                </a:lnTo>
                <a:lnTo>
                  <a:pt x="16435" y="2623"/>
                </a:lnTo>
                <a:lnTo>
                  <a:pt x="16148" y="2848"/>
                </a:lnTo>
                <a:lnTo>
                  <a:pt x="15866" y="3079"/>
                </a:lnTo>
                <a:lnTo>
                  <a:pt x="15588" y="3316"/>
                </a:lnTo>
                <a:lnTo>
                  <a:pt x="15313" y="3558"/>
                </a:lnTo>
                <a:lnTo>
                  <a:pt x="15042" y="3806"/>
                </a:lnTo>
                <a:lnTo>
                  <a:pt x="14775" y="4058"/>
                </a:lnTo>
                <a:lnTo>
                  <a:pt x="14511" y="4316"/>
                </a:lnTo>
                <a:lnTo>
                  <a:pt x="14251" y="4578"/>
                </a:lnTo>
                <a:lnTo>
                  <a:pt x="13993" y="4845"/>
                </a:lnTo>
                <a:lnTo>
                  <a:pt x="13739" y="5116"/>
                </a:lnTo>
                <a:lnTo>
                  <a:pt x="13487" y="5392"/>
                </a:lnTo>
                <a:lnTo>
                  <a:pt x="13239" y="5671"/>
                </a:lnTo>
                <a:lnTo>
                  <a:pt x="12992" y="5954"/>
                </a:lnTo>
                <a:lnTo>
                  <a:pt x="12749" y="6241"/>
                </a:lnTo>
                <a:lnTo>
                  <a:pt x="12508" y="6531"/>
                </a:lnTo>
                <a:lnTo>
                  <a:pt x="12269" y="6825"/>
                </a:lnTo>
                <a:lnTo>
                  <a:pt x="12032" y="7121"/>
                </a:lnTo>
                <a:lnTo>
                  <a:pt x="11797" y="7421"/>
                </a:lnTo>
                <a:lnTo>
                  <a:pt x="11564" y="7723"/>
                </a:lnTo>
                <a:lnTo>
                  <a:pt x="11332" y="8027"/>
                </a:lnTo>
                <a:lnTo>
                  <a:pt x="11102" y="8334"/>
                </a:lnTo>
                <a:lnTo>
                  <a:pt x="10874" y="8643"/>
                </a:lnTo>
                <a:lnTo>
                  <a:pt x="10647" y="8954"/>
                </a:lnTo>
                <a:lnTo>
                  <a:pt x="10421" y="9266"/>
                </a:lnTo>
                <a:lnTo>
                  <a:pt x="10196" y="9580"/>
                </a:lnTo>
                <a:lnTo>
                  <a:pt x="9972" y="9896"/>
                </a:lnTo>
                <a:lnTo>
                  <a:pt x="9749" y="10212"/>
                </a:lnTo>
                <a:lnTo>
                  <a:pt x="9527" y="10529"/>
                </a:lnTo>
                <a:lnTo>
                  <a:pt x="9305" y="10848"/>
                </a:lnTo>
                <a:lnTo>
                  <a:pt x="9083" y="11166"/>
                </a:lnTo>
                <a:lnTo>
                  <a:pt x="8862" y="11485"/>
                </a:lnTo>
                <a:lnTo>
                  <a:pt x="8641" y="11805"/>
                </a:lnTo>
                <a:lnTo>
                  <a:pt x="8420" y="12124"/>
                </a:lnTo>
                <a:lnTo>
                  <a:pt x="8198" y="12443"/>
                </a:lnTo>
                <a:lnTo>
                  <a:pt x="7977" y="12762"/>
                </a:lnTo>
                <a:lnTo>
                  <a:pt x="7755" y="13080"/>
                </a:lnTo>
                <a:lnTo>
                  <a:pt x="7532" y="13397"/>
                </a:lnTo>
                <a:lnTo>
                  <a:pt x="7309" y="13714"/>
                </a:lnTo>
                <a:lnTo>
                  <a:pt x="7085" y="14029"/>
                </a:lnTo>
                <a:lnTo>
                  <a:pt x="6861" y="14343"/>
                </a:lnTo>
                <a:lnTo>
                  <a:pt x="6635" y="14656"/>
                </a:lnTo>
                <a:lnTo>
                  <a:pt x="6408" y="14966"/>
                </a:lnTo>
                <a:lnTo>
                  <a:pt x="6179" y="15275"/>
                </a:lnTo>
                <a:lnTo>
                  <a:pt x="5949" y="15582"/>
                </a:lnTo>
                <a:lnTo>
                  <a:pt x="5718" y="15886"/>
                </a:lnTo>
                <a:lnTo>
                  <a:pt x="5485" y="16188"/>
                </a:lnTo>
                <a:lnTo>
                  <a:pt x="5250" y="16488"/>
                </a:lnTo>
                <a:lnTo>
                  <a:pt x="5013" y="16784"/>
                </a:lnTo>
                <a:lnTo>
                  <a:pt x="4774" y="17078"/>
                </a:lnTo>
                <a:lnTo>
                  <a:pt x="4533" y="17368"/>
                </a:lnTo>
                <a:lnTo>
                  <a:pt x="4289" y="17655"/>
                </a:lnTo>
                <a:lnTo>
                  <a:pt x="4043" y="17938"/>
                </a:lnTo>
                <a:lnTo>
                  <a:pt x="3794" y="18218"/>
                </a:lnTo>
                <a:lnTo>
                  <a:pt x="3542" y="18493"/>
                </a:lnTo>
                <a:lnTo>
                  <a:pt x="3288" y="18764"/>
                </a:lnTo>
                <a:lnTo>
                  <a:pt x="3031" y="19031"/>
                </a:lnTo>
                <a:lnTo>
                  <a:pt x="2770" y="19294"/>
                </a:lnTo>
                <a:lnTo>
                  <a:pt x="2506" y="19551"/>
                </a:lnTo>
                <a:lnTo>
                  <a:pt x="2239" y="19804"/>
                </a:lnTo>
                <a:lnTo>
                  <a:pt x="1968" y="20051"/>
                </a:lnTo>
                <a:lnTo>
                  <a:pt x="1694" y="20294"/>
                </a:lnTo>
                <a:lnTo>
                  <a:pt x="1415" y="20530"/>
                </a:lnTo>
                <a:lnTo>
                  <a:pt x="1133" y="20761"/>
                </a:lnTo>
                <a:lnTo>
                  <a:pt x="847" y="20986"/>
                </a:lnTo>
                <a:lnTo>
                  <a:pt x="556" y="21205"/>
                </a:lnTo>
                <a:lnTo>
                  <a:pt x="261" y="21418"/>
                </a:lnTo>
                <a:lnTo>
                  <a:pt x="0" y="21599"/>
                </a:lnTo>
              </a:path>
            </a:pathLst>
          </a:custGeom>
          <a:noFill/>
          <a:ln w="25012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62" name="曲线"/>
          <p:cNvSpPr>
            <a:spLocks/>
          </p:cNvSpPr>
          <p:nvPr/>
        </p:nvSpPr>
        <p:spPr>
          <a:xfrm>
            <a:off x="0" y="0"/>
            <a:ext cx="2740659" cy="231457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21101" y="304"/>
                </a:lnTo>
                <a:lnTo>
                  <a:pt x="20779" y="515"/>
                </a:lnTo>
                <a:lnTo>
                  <a:pt x="20462" y="731"/>
                </a:lnTo>
                <a:lnTo>
                  <a:pt x="20149" y="955"/>
                </a:lnTo>
                <a:lnTo>
                  <a:pt x="19841" y="1184"/>
                </a:lnTo>
                <a:lnTo>
                  <a:pt x="19538" y="1419"/>
                </a:lnTo>
                <a:lnTo>
                  <a:pt x="19238" y="1661"/>
                </a:lnTo>
                <a:lnTo>
                  <a:pt x="18943" y="1907"/>
                </a:lnTo>
                <a:lnTo>
                  <a:pt x="18652" y="2160"/>
                </a:lnTo>
                <a:lnTo>
                  <a:pt x="18364" y="2417"/>
                </a:lnTo>
                <a:lnTo>
                  <a:pt x="18080" y="2679"/>
                </a:lnTo>
                <a:lnTo>
                  <a:pt x="17800" y="2947"/>
                </a:lnTo>
                <a:lnTo>
                  <a:pt x="17523" y="3219"/>
                </a:lnTo>
                <a:lnTo>
                  <a:pt x="17250" y="3495"/>
                </a:lnTo>
                <a:lnTo>
                  <a:pt x="16979" y="3776"/>
                </a:lnTo>
                <a:lnTo>
                  <a:pt x="16711" y="4061"/>
                </a:lnTo>
                <a:lnTo>
                  <a:pt x="16447" y="4349"/>
                </a:lnTo>
                <a:lnTo>
                  <a:pt x="16185" y="4641"/>
                </a:lnTo>
                <a:lnTo>
                  <a:pt x="15925" y="4937"/>
                </a:lnTo>
                <a:lnTo>
                  <a:pt x="15668" y="5236"/>
                </a:lnTo>
                <a:lnTo>
                  <a:pt x="15413" y="5538"/>
                </a:lnTo>
                <a:lnTo>
                  <a:pt x="15160" y="5843"/>
                </a:lnTo>
                <a:lnTo>
                  <a:pt x="14910" y="6151"/>
                </a:lnTo>
                <a:lnTo>
                  <a:pt x="14661" y="6461"/>
                </a:lnTo>
                <a:lnTo>
                  <a:pt x="14413" y="6774"/>
                </a:lnTo>
                <a:lnTo>
                  <a:pt x="14168" y="7089"/>
                </a:lnTo>
                <a:lnTo>
                  <a:pt x="13924" y="7405"/>
                </a:lnTo>
                <a:lnTo>
                  <a:pt x="13681" y="7724"/>
                </a:lnTo>
                <a:lnTo>
                  <a:pt x="13439" y="8043"/>
                </a:lnTo>
                <a:lnTo>
                  <a:pt x="13198" y="8365"/>
                </a:lnTo>
                <a:lnTo>
                  <a:pt x="12958" y="8687"/>
                </a:lnTo>
                <a:lnTo>
                  <a:pt x="12719" y="9011"/>
                </a:lnTo>
                <a:lnTo>
                  <a:pt x="12480" y="9335"/>
                </a:lnTo>
                <a:lnTo>
                  <a:pt x="12242" y="9660"/>
                </a:lnTo>
                <a:lnTo>
                  <a:pt x="12004" y="9985"/>
                </a:lnTo>
                <a:lnTo>
                  <a:pt x="11766" y="10310"/>
                </a:lnTo>
                <a:lnTo>
                  <a:pt x="11528" y="10635"/>
                </a:lnTo>
                <a:lnTo>
                  <a:pt x="11290" y="10961"/>
                </a:lnTo>
                <a:lnTo>
                  <a:pt x="11051" y="11285"/>
                </a:lnTo>
                <a:lnTo>
                  <a:pt x="10813" y="11609"/>
                </a:lnTo>
                <a:lnTo>
                  <a:pt x="10573" y="11933"/>
                </a:lnTo>
                <a:lnTo>
                  <a:pt x="10333" y="12255"/>
                </a:lnTo>
                <a:lnTo>
                  <a:pt x="10093" y="12577"/>
                </a:lnTo>
                <a:lnTo>
                  <a:pt x="9851" y="12897"/>
                </a:lnTo>
                <a:lnTo>
                  <a:pt x="9608" y="13215"/>
                </a:lnTo>
                <a:lnTo>
                  <a:pt x="9364" y="13532"/>
                </a:lnTo>
                <a:lnTo>
                  <a:pt x="9118" y="13846"/>
                </a:lnTo>
                <a:lnTo>
                  <a:pt x="8871" y="14159"/>
                </a:lnTo>
                <a:lnTo>
                  <a:pt x="8622" y="14469"/>
                </a:lnTo>
                <a:lnTo>
                  <a:pt x="8371" y="14777"/>
                </a:lnTo>
                <a:lnTo>
                  <a:pt x="8118" y="15082"/>
                </a:lnTo>
                <a:lnTo>
                  <a:pt x="7863" y="15384"/>
                </a:lnTo>
                <a:lnTo>
                  <a:pt x="7606" y="15683"/>
                </a:lnTo>
                <a:lnTo>
                  <a:pt x="7347" y="15979"/>
                </a:lnTo>
                <a:lnTo>
                  <a:pt x="7085" y="16271"/>
                </a:lnTo>
                <a:lnTo>
                  <a:pt x="6820" y="16560"/>
                </a:lnTo>
                <a:lnTo>
                  <a:pt x="6552" y="16844"/>
                </a:lnTo>
                <a:lnTo>
                  <a:pt x="6282" y="17125"/>
                </a:lnTo>
                <a:lnTo>
                  <a:pt x="6008" y="17401"/>
                </a:lnTo>
                <a:lnTo>
                  <a:pt x="5731" y="17673"/>
                </a:lnTo>
                <a:lnTo>
                  <a:pt x="5451" y="17941"/>
                </a:lnTo>
                <a:lnTo>
                  <a:pt x="5167" y="18203"/>
                </a:lnTo>
                <a:lnTo>
                  <a:pt x="4880" y="18461"/>
                </a:lnTo>
                <a:lnTo>
                  <a:pt x="4588" y="18713"/>
                </a:lnTo>
                <a:lnTo>
                  <a:pt x="4293" y="18960"/>
                </a:lnTo>
                <a:lnTo>
                  <a:pt x="3994" y="19201"/>
                </a:lnTo>
                <a:lnTo>
                  <a:pt x="3690" y="19436"/>
                </a:lnTo>
                <a:lnTo>
                  <a:pt x="3382" y="19666"/>
                </a:lnTo>
                <a:lnTo>
                  <a:pt x="3069" y="19889"/>
                </a:lnTo>
                <a:lnTo>
                  <a:pt x="2752" y="20106"/>
                </a:lnTo>
                <a:lnTo>
                  <a:pt x="2430" y="20316"/>
                </a:lnTo>
                <a:lnTo>
                  <a:pt x="2103" y="20519"/>
                </a:lnTo>
                <a:lnTo>
                  <a:pt x="1771" y="20716"/>
                </a:lnTo>
                <a:lnTo>
                  <a:pt x="1434" y="20905"/>
                </a:lnTo>
                <a:lnTo>
                  <a:pt x="1091" y="21087"/>
                </a:lnTo>
                <a:lnTo>
                  <a:pt x="743" y="21262"/>
                </a:lnTo>
                <a:lnTo>
                  <a:pt x="389" y="21428"/>
                </a:lnTo>
                <a:lnTo>
                  <a:pt x="29" y="21587"/>
                </a:lnTo>
                <a:lnTo>
                  <a:pt x="0" y="21600"/>
                </a:lnTo>
              </a:path>
            </a:pathLst>
          </a:custGeom>
          <a:noFill/>
          <a:ln w="25012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63" name="曲线"/>
          <p:cNvSpPr>
            <a:spLocks/>
          </p:cNvSpPr>
          <p:nvPr/>
        </p:nvSpPr>
        <p:spPr>
          <a:xfrm>
            <a:off x="0" y="5362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64" name="曲线"/>
          <p:cNvSpPr>
            <a:spLocks/>
          </p:cNvSpPr>
          <p:nvPr/>
        </p:nvSpPr>
        <p:spPr>
          <a:xfrm>
            <a:off x="0" y="9754514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65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7519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 sz="5400" b="0" i="0">
              <a:solidFill>
                <a:srgbClr val="332C2C"/>
              </a:solidFill>
              <a:latin typeface="Georgia" charset="0"/>
              <a:cs typeface="Georgia" charset="0"/>
            </a:endParaRPr>
          </a:p>
        </p:txBody>
      </p:sp>
      <p:sp>
        <p:nvSpPr>
          <p:cNvPr id="166" name="文本框"/>
          <p:cNvSpPr>
            <a:spLocks noGrp="1"/>
          </p:cNvSpPr>
          <p:nvPr>
            <p:ph type="ftr" idx="5"/>
          </p:nvPr>
        </p:nvSpPr>
        <p:spPr>
          <a:xfrm>
            <a:off x="6222237" y="9578721"/>
            <a:ext cx="5856223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67" name="文本框"/>
          <p:cNvSpPr>
            <a:spLocks noGrp="1"/>
          </p:cNvSpPr>
          <p:nvPr>
            <p:ph type="dt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168" name="文本框"/>
          <p:cNvSpPr>
            <a:spLocks noGrp="1"/>
          </p:cNvSpPr>
          <p:nvPr>
            <p:ph type="sldNum" idx="7"/>
          </p:nvPr>
        </p:nvSpPr>
        <p:spPr>
          <a:xfrm>
            <a:off x="13176504" y="9578721"/>
            <a:ext cx="4209160" cy="514985"/>
          </a:xfrm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‹#›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2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03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78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2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文本框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框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文本框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8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2774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87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3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58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4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框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框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文本框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14870-5082-4025-BC8A-5E070B8EB77D}" type="datetimeFigureOut">
              <a:rPr lang="zh-CN" altLang="en-US" smtClean="0"/>
              <a:t>2024/4/23</a:t>
            </a:fld>
            <a:endParaRPr lang="zh-CN" altLang="en-US"/>
          </a:p>
        </p:txBody>
      </p:sp>
      <p:sp>
        <p:nvSpPr>
          <p:cNvPr id="6" name="文本框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框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D155-3BB6-43CF-9AC4-BC63A66E74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710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theme" Target="../theme/theme1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曲线"/>
          <p:cNvSpPr>
            <a:spLocks/>
          </p:cNvSpPr>
          <p:nvPr/>
        </p:nvSpPr>
        <p:spPr>
          <a:xfrm>
            <a:off x="0" y="-1"/>
            <a:ext cx="18288000" cy="10287000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F5F2EE"/>
          </a:solidFill>
          <a:ln cap="flat" cmpd="sng">
            <a:noFill/>
            <a:prstDash val="solid"/>
            <a:miter/>
          </a:ln>
        </p:spPr>
      </p:sp>
      <p:sp>
        <p:nvSpPr>
          <p:cNvPr id="3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75198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 sz="5400" b="0" i="0">
              <a:solidFill>
                <a:srgbClr val="332C2C"/>
              </a:solidFill>
              <a:latin typeface="Georgia" charset="0"/>
              <a:cs typeface="Georgia" charset="0"/>
            </a:endParaRPr>
          </a:p>
        </p:txBody>
      </p:sp>
      <p:sp>
        <p:nvSpPr>
          <p:cNvPr id="4" name="文本框"/>
          <p:cNvSpPr>
            <a:spLocks noGrp="1"/>
          </p:cNvSpPr>
          <p:nvPr>
            <p:ph type="body" idx="1"/>
          </p:nvPr>
        </p:nvSpPr>
        <p:spPr>
          <a:xfrm>
            <a:off x="8405241" y="4297553"/>
            <a:ext cx="7534275" cy="36639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endParaRPr lang="zh-CN" altLang="en-US" sz="3350" b="0" i="0">
              <a:solidFill>
                <a:srgbClr val="332C2C"/>
              </a:solidFill>
              <a:latin typeface="Verdana" charset="0"/>
              <a:cs typeface="Verdana" charset="0"/>
            </a:endParaRPr>
          </a:p>
        </p:txBody>
      </p:sp>
      <p:sp>
        <p:nvSpPr>
          <p:cNvPr id="5" name="文本框"/>
          <p:cNvSpPr>
            <a:spLocks noGrp="1"/>
          </p:cNvSpPr>
          <p:nvPr>
            <p:ph type="ftr" idx="5"/>
          </p:nvPr>
        </p:nvSpPr>
        <p:spPr>
          <a:xfrm>
            <a:off x="6222237" y="9578721"/>
            <a:ext cx="5856223" cy="5149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ctr"/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6" name="文本框"/>
          <p:cNvSpPr>
            <a:spLocks noGrp="1"/>
          </p:cNvSpPr>
          <p:nvPr>
            <p:ph type="dt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l"/>
            <a:fld id="{CAD2D6BD-DE1B-4B5F-8B41-2702339687B9}" type="datetime1">
              <a:rPr lang="en-US" altLang="zh-CN">
                <a:solidFill>
                  <a:srgbClr val="898989"/>
                </a:solidFill>
              </a:rPr>
              <a:t>4/23/2024</a:t>
            </a:fld>
            <a:endParaRPr lang="zh-CN" altLang="en-US">
              <a:solidFill>
                <a:srgbClr val="898989"/>
              </a:solidFill>
            </a:endParaRPr>
          </a:p>
        </p:txBody>
      </p:sp>
      <p:sp>
        <p:nvSpPr>
          <p:cNvPr id="7" name="文本框"/>
          <p:cNvSpPr>
            <a:spLocks noGrp="1"/>
          </p:cNvSpPr>
          <p:nvPr>
            <p:ph type="sldNum" idx="7"/>
          </p:nvPr>
        </p:nvSpPr>
        <p:spPr>
          <a:xfrm>
            <a:off x="13176504" y="9578721"/>
            <a:ext cx="4209160" cy="51498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0" rIns="0" bIns="0" anchor="t" anchorCtr="0">
            <a:prstTxWarp prst="textNoShape">
              <a:avLst/>
            </a:prstTxWarp>
            <a:spAutoFit/>
          </a:bodyPr>
          <a:lstStyle/>
          <a:p>
            <a:pPr algn="r"/>
            <a:fld id="{CAD2D6BD-DE1B-4B5F-8B41-2702339687B9}" type="slidenum">
              <a:rPr lang="en-US" altLang="zh-CN" sz="2400" b="0" i="0" u="none" strike="noStrike" kern="0" cap="none" spc="0" baseline="0">
                <a:solidFill>
                  <a:srgbClr val="898989"/>
                </a:solidFill>
                <a:latin typeface="Droid Sans"/>
                <a:ea typeface="Droid Sans"/>
                <a:cs typeface="Lucida Sans"/>
              </a:rPr>
              <a:t>‹#›</a:t>
            </a:fld>
            <a:endParaRPr lang="zh-CN" alt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333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lvl1pPr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1pPr>
    </p:titleStyle>
    <p:bodyStyle>
      <a:lvl1pPr marL="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1pPr>
      <a:lvl2pPr marL="4572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2pPr>
      <a:lvl3pPr marL="914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3pPr>
      <a:lvl4pPr marL="13716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4pPr>
      <a:lvl5pPr marL="18288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5pPr>
      <a:lvl6pPr marL="22860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6pPr>
      <a:lvl7pPr marL="27432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7pPr>
      <a:lvl8pPr marL="3200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8pPr>
      <a:lvl9pPr marL="3200400" indent="0" defTabSz="914400" fontAlgn="auto" hangingPunct="1">
        <a:buNone/>
        <a:defRPr sz="1800">
          <a:latin typeface="Calibri" charset="0"/>
          <a:ea typeface="宋体" charset="0"/>
          <a:cs typeface="Calibri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 /><Relationship Id="rId2" Type="http://schemas.openxmlformats.org/officeDocument/2006/relationships/image" Target="../media/image24.jpeg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26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 /><Relationship Id="rId2" Type="http://schemas.openxmlformats.org/officeDocument/2006/relationships/image" Target="../media/image27.jpeg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29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 /><Relationship Id="rId2" Type="http://schemas.openxmlformats.org/officeDocument/2006/relationships/image" Target="../media/image30.jpeg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32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 /><Relationship Id="rId2" Type="http://schemas.openxmlformats.org/officeDocument/2006/relationships/image" Target="../media/image33.jpeg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35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 /><Relationship Id="rId2" Type="http://schemas.openxmlformats.org/officeDocument/2006/relationships/image" Target="../media/image36.jpeg" /><Relationship Id="rId1" Type="http://schemas.openxmlformats.org/officeDocument/2006/relationships/slideLayout" Target="../slideLayouts/slideLayout12.xml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 /><Relationship Id="rId2" Type="http://schemas.openxmlformats.org/officeDocument/2006/relationships/image" Target="../media/image38.jpeg" /><Relationship Id="rId1" Type="http://schemas.openxmlformats.org/officeDocument/2006/relationships/slideLayout" Target="../slideLayouts/slideLayout12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 /><Relationship Id="rId2" Type="http://schemas.openxmlformats.org/officeDocument/2006/relationships/image" Target="../media/image40.jpeg" /><Relationship Id="rId1" Type="http://schemas.openxmlformats.org/officeDocument/2006/relationships/slideLayout" Target="../slideLayouts/slideLayout13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13.xml" /><Relationship Id="rId4" Type="http://schemas.openxmlformats.org/officeDocument/2006/relationships/image" Target="../media/image6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13.xml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12.xml" /><Relationship Id="rId5" Type="http://schemas.openxmlformats.org/officeDocument/2006/relationships/image" Target="../media/image14.png" /><Relationship Id="rId4" Type="http://schemas.openxmlformats.org/officeDocument/2006/relationships/image" Target="../media/image1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12.xml" /><Relationship Id="rId5" Type="http://schemas.openxmlformats.org/officeDocument/2006/relationships/image" Target="../media/image18.png" /><Relationship Id="rId4" Type="http://schemas.openxmlformats.org/officeDocument/2006/relationships/image" Target="../media/image17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 /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13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 /><Relationship Id="rId2" Type="http://schemas.openxmlformats.org/officeDocument/2006/relationships/image" Target="../media/image21.jpeg" /><Relationship Id="rId1" Type="http://schemas.openxmlformats.org/officeDocument/2006/relationships/slideLayout" Target="../slideLayouts/slideLayout12.xml" /><Relationship Id="rId4" Type="http://schemas.openxmlformats.org/officeDocument/2006/relationships/image" Target="../media/image2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"/>
          <p:cNvSpPr>
            <a:spLocks noGrp="1"/>
          </p:cNvSpPr>
          <p:nvPr>
            <p:ph type="title"/>
          </p:nvPr>
        </p:nvSpPr>
        <p:spPr>
          <a:xfrm>
            <a:off x="6325884" y="341960"/>
            <a:ext cx="9525000" cy="25876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charset="0"/>
                <a:ea typeface="宋体" charset="0"/>
                <a:cs typeface="Cambria" charset="0"/>
              </a:rPr>
              <a:t>CAPSTONE</a:t>
            </a:r>
            <a:r>
              <a:rPr lang="en-US" altLang="zh-CN" sz="8450" b="0" i="0" u="none" strike="noStrike" kern="0" cap="none" spc="-434" baseline="0">
                <a:solidFill>
                  <a:srgbClr val="332C2C"/>
                </a:solidFill>
                <a:latin typeface="Cambria" charset="0"/>
                <a:ea typeface="宋体" charset="0"/>
                <a:cs typeface="Cambria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charset="0"/>
                <a:ea typeface="宋体" charset="0"/>
                <a:cs typeface="Cambria" charset="0"/>
              </a:rPr>
              <a:t>PROJECT</a:t>
            </a:r>
            <a:endParaRPr lang="zh-CN" altLang="en-US" sz="8450" b="0" i="0" u="none" strike="noStrike" kern="0" cap="none" spc="0" baseline="0">
              <a:solidFill>
                <a:srgbClr val="332C2C"/>
              </a:solidFill>
              <a:latin typeface="Cambria" charset="0"/>
              <a:ea typeface="宋体" charset="0"/>
              <a:cs typeface="Cambria" charset="0"/>
            </a:endParaRPr>
          </a:p>
        </p:txBody>
      </p:sp>
      <p:sp>
        <p:nvSpPr>
          <p:cNvPr id="15" name="曲线"/>
          <p:cNvSpPr>
            <a:spLocks/>
          </p:cNvSpPr>
          <p:nvPr/>
        </p:nvSpPr>
        <p:spPr>
          <a:xfrm>
            <a:off x="0" y="12"/>
            <a:ext cx="18288000" cy="255079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8"/>
                </a:lnTo>
                <a:lnTo>
                  <a:pt x="4915" y="481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8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7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6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62075" y="6873151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62075" y="7663726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grpSp>
        <p:nvGrpSpPr>
          <p:cNvPr id="20" name="组合"/>
          <p:cNvGrpSpPr>
            <a:grpSpLocks/>
          </p:cNvGrpSpPr>
          <p:nvPr/>
        </p:nvGrpSpPr>
        <p:grpSpPr>
          <a:xfrm>
            <a:off x="0" y="7892605"/>
            <a:ext cx="18288000" cy="2394584"/>
            <a:chOff x="0" y="7892605"/>
            <a:chExt cx="18288000" cy="2394584"/>
          </a:xfrm>
        </p:grpSpPr>
        <p:sp>
          <p:nvSpPr>
            <p:cNvPr id="18" name="曲线"/>
            <p:cNvSpPr>
              <a:spLocks/>
            </p:cNvSpPr>
            <p:nvPr/>
          </p:nvSpPr>
          <p:spPr>
            <a:xfrm>
              <a:off x="0" y="7892605"/>
              <a:ext cx="18288000" cy="239458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21533" y="49"/>
                  </a:lnTo>
                  <a:lnTo>
                    <a:pt x="21442" y="167"/>
                  </a:lnTo>
                  <a:lnTo>
                    <a:pt x="21387" y="251"/>
                  </a:lnTo>
                  <a:lnTo>
                    <a:pt x="21332" y="341"/>
                  </a:lnTo>
                  <a:lnTo>
                    <a:pt x="21277" y="439"/>
                  </a:lnTo>
                  <a:lnTo>
                    <a:pt x="21222" y="544"/>
                  </a:lnTo>
                  <a:lnTo>
                    <a:pt x="21167" y="657"/>
                  </a:lnTo>
                  <a:lnTo>
                    <a:pt x="21112" y="776"/>
                  </a:lnTo>
                  <a:lnTo>
                    <a:pt x="21057" y="903"/>
                  </a:lnTo>
                  <a:lnTo>
                    <a:pt x="21001" y="1037"/>
                  </a:lnTo>
                  <a:lnTo>
                    <a:pt x="20946" y="1177"/>
                  </a:lnTo>
                  <a:lnTo>
                    <a:pt x="20891" y="1325"/>
                  </a:lnTo>
                  <a:lnTo>
                    <a:pt x="20836" y="1480"/>
                  </a:lnTo>
                  <a:lnTo>
                    <a:pt x="20781" y="1642"/>
                  </a:lnTo>
                  <a:lnTo>
                    <a:pt x="20726" y="1811"/>
                  </a:lnTo>
                  <a:lnTo>
                    <a:pt x="20671" y="1987"/>
                  </a:lnTo>
                  <a:lnTo>
                    <a:pt x="20616" y="2171"/>
                  </a:lnTo>
                  <a:lnTo>
                    <a:pt x="20561" y="2361"/>
                  </a:lnTo>
                  <a:lnTo>
                    <a:pt x="20506" y="2558"/>
                  </a:lnTo>
                  <a:lnTo>
                    <a:pt x="20451" y="2762"/>
                  </a:lnTo>
                  <a:lnTo>
                    <a:pt x="20396" y="2973"/>
                  </a:lnTo>
                  <a:lnTo>
                    <a:pt x="20341" y="3190"/>
                  </a:lnTo>
                  <a:lnTo>
                    <a:pt x="20286" y="3415"/>
                  </a:lnTo>
                  <a:lnTo>
                    <a:pt x="20231" y="3649"/>
                  </a:lnTo>
                  <a:lnTo>
                    <a:pt x="20176" y="3888"/>
                  </a:lnTo>
                  <a:lnTo>
                    <a:pt x="20122" y="4132"/>
                  </a:lnTo>
                  <a:lnTo>
                    <a:pt x="20068" y="4381"/>
                  </a:lnTo>
                  <a:lnTo>
                    <a:pt x="20015" y="4634"/>
                  </a:lnTo>
                  <a:lnTo>
                    <a:pt x="19962" y="4892"/>
                  </a:lnTo>
                  <a:lnTo>
                    <a:pt x="19909" y="5153"/>
                  </a:lnTo>
                  <a:lnTo>
                    <a:pt x="19857" y="5419"/>
                  </a:lnTo>
                  <a:lnTo>
                    <a:pt x="19805" y="5688"/>
                  </a:lnTo>
                  <a:lnTo>
                    <a:pt x="19754" y="5960"/>
                  </a:lnTo>
                  <a:lnTo>
                    <a:pt x="19704" y="6235"/>
                  </a:lnTo>
                  <a:lnTo>
                    <a:pt x="19654" y="6514"/>
                  </a:lnTo>
                  <a:lnTo>
                    <a:pt x="19604" y="6795"/>
                  </a:lnTo>
                  <a:lnTo>
                    <a:pt x="19555" y="7078"/>
                  </a:lnTo>
                  <a:lnTo>
                    <a:pt x="19506" y="7364"/>
                  </a:lnTo>
                  <a:lnTo>
                    <a:pt x="19458" y="7652"/>
                  </a:lnTo>
                  <a:lnTo>
                    <a:pt x="19410" y="7941"/>
                  </a:lnTo>
                  <a:lnTo>
                    <a:pt x="19363" y="8233"/>
                  </a:lnTo>
                  <a:lnTo>
                    <a:pt x="19316" y="8525"/>
                  </a:lnTo>
                  <a:lnTo>
                    <a:pt x="19269" y="8819"/>
                  </a:lnTo>
                  <a:lnTo>
                    <a:pt x="19223" y="9113"/>
                  </a:lnTo>
                  <a:lnTo>
                    <a:pt x="19178" y="9408"/>
                  </a:lnTo>
                  <a:lnTo>
                    <a:pt x="19133" y="9704"/>
                  </a:lnTo>
                  <a:lnTo>
                    <a:pt x="19089" y="10000"/>
                  </a:lnTo>
                  <a:lnTo>
                    <a:pt x="19001" y="10591"/>
                  </a:lnTo>
                  <a:lnTo>
                    <a:pt x="18916" y="11181"/>
                  </a:lnTo>
                  <a:lnTo>
                    <a:pt x="18832" y="11767"/>
                  </a:lnTo>
                  <a:lnTo>
                    <a:pt x="18711" y="12636"/>
                  </a:lnTo>
                  <a:lnTo>
                    <a:pt x="18445" y="14564"/>
                  </a:lnTo>
                  <a:lnTo>
                    <a:pt x="18356" y="15197"/>
                  </a:lnTo>
                  <a:lnTo>
                    <a:pt x="18312" y="15511"/>
                  </a:lnTo>
                  <a:lnTo>
                    <a:pt x="18266" y="15823"/>
                  </a:lnTo>
                  <a:lnTo>
                    <a:pt x="18221" y="16132"/>
                  </a:lnTo>
                  <a:lnTo>
                    <a:pt x="18175" y="16437"/>
                  </a:lnTo>
                  <a:lnTo>
                    <a:pt x="18129" y="16738"/>
                  </a:lnTo>
                  <a:lnTo>
                    <a:pt x="18119" y="16799"/>
                  </a:lnTo>
                  <a:lnTo>
                    <a:pt x="0" y="16799"/>
                  </a:lnTo>
                  <a:lnTo>
                    <a:pt x="0" y="17229"/>
                  </a:lnTo>
                  <a:lnTo>
                    <a:pt x="18050" y="17229"/>
                  </a:lnTo>
                  <a:lnTo>
                    <a:pt x="18034" y="17325"/>
                  </a:lnTo>
                  <a:lnTo>
                    <a:pt x="17986" y="17610"/>
                  </a:lnTo>
                  <a:lnTo>
                    <a:pt x="17938" y="17888"/>
                  </a:lnTo>
                  <a:lnTo>
                    <a:pt x="17889" y="18159"/>
                  </a:lnTo>
                  <a:lnTo>
                    <a:pt x="17839" y="18423"/>
                  </a:lnTo>
                  <a:lnTo>
                    <a:pt x="17789" y="18678"/>
                  </a:lnTo>
                  <a:lnTo>
                    <a:pt x="17738" y="18924"/>
                  </a:lnTo>
                  <a:lnTo>
                    <a:pt x="17686" y="19160"/>
                  </a:lnTo>
                  <a:lnTo>
                    <a:pt x="17637" y="19375"/>
                  </a:lnTo>
                  <a:lnTo>
                    <a:pt x="17586" y="19582"/>
                  </a:lnTo>
                  <a:lnTo>
                    <a:pt x="17535" y="19784"/>
                  </a:lnTo>
                  <a:lnTo>
                    <a:pt x="17483" y="19979"/>
                  </a:lnTo>
                  <a:lnTo>
                    <a:pt x="17431" y="20166"/>
                  </a:lnTo>
                  <a:lnTo>
                    <a:pt x="17377" y="20348"/>
                  </a:lnTo>
                  <a:lnTo>
                    <a:pt x="17322" y="20523"/>
                  </a:lnTo>
                  <a:lnTo>
                    <a:pt x="17266" y="20692"/>
                  </a:lnTo>
                  <a:lnTo>
                    <a:pt x="17210" y="20855"/>
                  </a:lnTo>
                  <a:lnTo>
                    <a:pt x="17152" y="21012"/>
                  </a:lnTo>
                  <a:lnTo>
                    <a:pt x="17094" y="21162"/>
                  </a:lnTo>
                  <a:lnTo>
                    <a:pt x="17034" y="21306"/>
                  </a:lnTo>
                  <a:lnTo>
                    <a:pt x="16973" y="21444"/>
                  </a:lnTo>
                  <a:lnTo>
                    <a:pt x="16912" y="21576"/>
                  </a:lnTo>
                  <a:lnTo>
                    <a:pt x="16900" y="21600"/>
                  </a:lnTo>
                  <a:lnTo>
                    <a:pt x="17117" y="21600"/>
                  </a:lnTo>
                  <a:lnTo>
                    <a:pt x="17204" y="21374"/>
                  </a:lnTo>
                  <a:lnTo>
                    <a:pt x="17259" y="21220"/>
                  </a:lnTo>
                  <a:lnTo>
                    <a:pt x="17313" y="21060"/>
                  </a:lnTo>
                  <a:lnTo>
                    <a:pt x="17366" y="20895"/>
                  </a:lnTo>
                  <a:lnTo>
                    <a:pt x="17419" y="20723"/>
                  </a:lnTo>
                  <a:lnTo>
                    <a:pt x="17470" y="20546"/>
                  </a:lnTo>
                  <a:lnTo>
                    <a:pt x="17521" y="20363"/>
                  </a:lnTo>
                  <a:lnTo>
                    <a:pt x="17571" y="20174"/>
                  </a:lnTo>
                  <a:lnTo>
                    <a:pt x="17620" y="19978"/>
                  </a:lnTo>
                  <a:lnTo>
                    <a:pt x="17669" y="19778"/>
                  </a:lnTo>
                  <a:lnTo>
                    <a:pt x="17716" y="19570"/>
                  </a:lnTo>
                  <a:lnTo>
                    <a:pt x="17766" y="19341"/>
                  </a:lnTo>
                  <a:lnTo>
                    <a:pt x="17816" y="19103"/>
                  </a:lnTo>
                  <a:lnTo>
                    <a:pt x="17865" y="18858"/>
                  </a:lnTo>
                  <a:lnTo>
                    <a:pt x="17913" y="18605"/>
                  </a:lnTo>
                  <a:lnTo>
                    <a:pt x="17960" y="18345"/>
                  </a:lnTo>
                  <a:lnTo>
                    <a:pt x="18007" y="18078"/>
                  </a:lnTo>
                  <a:lnTo>
                    <a:pt x="18054" y="17806"/>
                  </a:lnTo>
                  <a:lnTo>
                    <a:pt x="18099" y="17528"/>
                  </a:lnTo>
                  <a:lnTo>
                    <a:pt x="18145" y="17246"/>
                  </a:lnTo>
                  <a:lnTo>
                    <a:pt x="18147" y="17229"/>
                  </a:lnTo>
                  <a:lnTo>
                    <a:pt x="21600" y="17229"/>
                  </a:lnTo>
                  <a:lnTo>
                    <a:pt x="21600" y="16799"/>
                  </a:lnTo>
                  <a:lnTo>
                    <a:pt x="18214" y="16799"/>
                  </a:lnTo>
                  <a:lnTo>
                    <a:pt x="18234" y="16668"/>
                  </a:lnTo>
                  <a:lnTo>
                    <a:pt x="18278" y="16373"/>
                  </a:lnTo>
                  <a:lnTo>
                    <a:pt x="18321" y="16076"/>
                  </a:lnTo>
                  <a:lnTo>
                    <a:pt x="18365" y="15776"/>
                  </a:lnTo>
                  <a:lnTo>
                    <a:pt x="18408" y="15475"/>
                  </a:lnTo>
                  <a:lnTo>
                    <a:pt x="18492" y="14867"/>
                  </a:lnTo>
                  <a:lnTo>
                    <a:pt x="18752" y="12981"/>
                  </a:lnTo>
                  <a:lnTo>
                    <a:pt x="18873" y="12118"/>
                  </a:lnTo>
                  <a:lnTo>
                    <a:pt x="18956" y="11537"/>
                  </a:lnTo>
                  <a:lnTo>
                    <a:pt x="19041" y="10951"/>
                  </a:lnTo>
                  <a:lnTo>
                    <a:pt x="19128" y="10364"/>
                  </a:lnTo>
                  <a:lnTo>
                    <a:pt x="19216" y="9777"/>
                  </a:lnTo>
                  <a:lnTo>
                    <a:pt x="19262" y="9484"/>
                  </a:lnTo>
                  <a:lnTo>
                    <a:pt x="19307" y="9192"/>
                  </a:lnTo>
                  <a:lnTo>
                    <a:pt x="19353" y="8900"/>
                  </a:lnTo>
                  <a:lnTo>
                    <a:pt x="19400" y="8610"/>
                  </a:lnTo>
                  <a:lnTo>
                    <a:pt x="19447" y="8321"/>
                  </a:lnTo>
                  <a:lnTo>
                    <a:pt x="19494" y="8034"/>
                  </a:lnTo>
                  <a:lnTo>
                    <a:pt x="19542" y="7749"/>
                  </a:lnTo>
                  <a:lnTo>
                    <a:pt x="19590" y="7465"/>
                  </a:lnTo>
                  <a:lnTo>
                    <a:pt x="19639" y="7184"/>
                  </a:lnTo>
                  <a:lnTo>
                    <a:pt x="19688" y="6905"/>
                  </a:lnTo>
                  <a:lnTo>
                    <a:pt x="19738" y="6629"/>
                  </a:lnTo>
                  <a:lnTo>
                    <a:pt x="19788" y="6355"/>
                  </a:lnTo>
                  <a:lnTo>
                    <a:pt x="19839" y="6085"/>
                  </a:lnTo>
                  <a:lnTo>
                    <a:pt x="19890" y="5819"/>
                  </a:lnTo>
                  <a:lnTo>
                    <a:pt x="19942" y="5555"/>
                  </a:lnTo>
                  <a:lnTo>
                    <a:pt x="19994" y="5296"/>
                  </a:lnTo>
                  <a:lnTo>
                    <a:pt x="20046" y="5040"/>
                  </a:lnTo>
                  <a:lnTo>
                    <a:pt x="20099" y="4789"/>
                  </a:lnTo>
                  <a:lnTo>
                    <a:pt x="20153" y="4543"/>
                  </a:lnTo>
                  <a:lnTo>
                    <a:pt x="20206" y="4300"/>
                  </a:lnTo>
                  <a:lnTo>
                    <a:pt x="20261" y="4063"/>
                  </a:lnTo>
                  <a:lnTo>
                    <a:pt x="20316" y="3831"/>
                  </a:lnTo>
                  <a:lnTo>
                    <a:pt x="20372" y="3600"/>
                  </a:lnTo>
                  <a:lnTo>
                    <a:pt x="20428" y="3375"/>
                  </a:lnTo>
                  <a:lnTo>
                    <a:pt x="20485" y="3159"/>
                  </a:lnTo>
                  <a:lnTo>
                    <a:pt x="20542" y="2949"/>
                  </a:lnTo>
                  <a:lnTo>
                    <a:pt x="20598" y="2748"/>
                  </a:lnTo>
                  <a:lnTo>
                    <a:pt x="20655" y="2554"/>
                  </a:lnTo>
                  <a:lnTo>
                    <a:pt x="20712" y="2367"/>
                  </a:lnTo>
                  <a:lnTo>
                    <a:pt x="20769" y="2188"/>
                  </a:lnTo>
                  <a:lnTo>
                    <a:pt x="20826" y="2017"/>
                  </a:lnTo>
                  <a:lnTo>
                    <a:pt x="20882" y="1853"/>
                  </a:lnTo>
                  <a:lnTo>
                    <a:pt x="20939" y="1697"/>
                  </a:lnTo>
                  <a:lnTo>
                    <a:pt x="20996" y="1549"/>
                  </a:lnTo>
                  <a:lnTo>
                    <a:pt x="21053" y="1408"/>
                  </a:lnTo>
                  <a:lnTo>
                    <a:pt x="21110" y="1275"/>
                  </a:lnTo>
                  <a:lnTo>
                    <a:pt x="21167" y="1149"/>
                  </a:lnTo>
                  <a:lnTo>
                    <a:pt x="21223" y="1031"/>
                  </a:lnTo>
                  <a:lnTo>
                    <a:pt x="21280" y="921"/>
                  </a:lnTo>
                  <a:lnTo>
                    <a:pt x="21337" y="819"/>
                  </a:lnTo>
                  <a:lnTo>
                    <a:pt x="21394" y="724"/>
                  </a:lnTo>
                  <a:lnTo>
                    <a:pt x="21450" y="637"/>
                  </a:lnTo>
                  <a:lnTo>
                    <a:pt x="21507" y="557"/>
                  </a:lnTo>
                  <a:lnTo>
                    <a:pt x="21563" y="497"/>
                  </a:lnTo>
                  <a:lnTo>
                    <a:pt x="21600" y="47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9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62075" y="8454301"/>
              <a:ext cx="180975" cy="180975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21" name="矩形"/>
          <p:cNvSpPr>
            <a:spLocks/>
          </p:cNvSpPr>
          <p:nvPr/>
        </p:nvSpPr>
        <p:spPr>
          <a:xfrm>
            <a:off x="1216021" y="2630610"/>
            <a:ext cx="16102330" cy="640206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8890" rIns="0" bIns="0" anchor="t" anchorCtr="0">
            <a:prstTxWarp prst="textNoShape">
              <a:avLst/>
            </a:prstTxWarp>
            <a:spAutoFit/>
          </a:bodyPr>
          <a:lstStyle/>
          <a:p>
            <a:pPr marL="4620768" indent="-4184015" algn="l">
              <a:lnSpc>
                <a:spcPct val="100000"/>
              </a:lnSpc>
              <a:spcBef>
                <a:spcPts val="7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459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KEY</a:t>
            </a:r>
            <a:r>
              <a:rPr lang="en-US" altLang="zh-CN" sz="6900" b="1" i="0" u="none" strike="noStrike" kern="0" cap="none" spc="-27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29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LOGGER</a:t>
            </a:r>
            <a:r>
              <a:rPr lang="en-US" altLang="zh-CN" sz="6900" b="1" i="0" u="none" strike="noStrike" kern="0" cap="none" spc="-26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-</a:t>
            </a:r>
            <a:r>
              <a:rPr lang="en-US" altLang="zh-CN" sz="6900" b="1" i="0" u="none" strike="noStrike" kern="0" cap="none" spc="-26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13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Algorithmic</a:t>
            </a:r>
            <a:r>
              <a:rPr lang="en-US" altLang="zh-CN" sz="6900" b="1" i="0" u="none" strike="noStrike" kern="0" cap="none" spc="-26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8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Predictions</a:t>
            </a:r>
            <a:r>
              <a:rPr lang="en-US" altLang="zh-CN" sz="6900" b="1" i="0" u="none" strike="noStrike" kern="0" cap="none" spc="-26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7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for </a:t>
            </a:r>
            <a:r>
              <a:rPr lang="en-US" altLang="zh-CN" sz="6900" b="1" i="0" u="none" strike="noStrike" kern="0" cap="none" spc="9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Stable</a:t>
            </a:r>
            <a:r>
              <a:rPr lang="en-US" altLang="zh-CN" sz="6900" b="1" i="0" u="none" strike="noStrike" kern="0" cap="none" spc="-24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114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Bike</a:t>
            </a:r>
            <a:r>
              <a:rPr lang="en-US" altLang="zh-CN" sz="6900" b="1" i="0" u="none" strike="noStrike" kern="0" cap="none" spc="-23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4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Rentals</a:t>
            </a:r>
            <a:endParaRPr lang="en-US" altLang="zh-CN" sz="6900" b="0" i="0" u="none" strike="noStrike" kern="0" cap="none" spc="0" baseline="0" dirty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0" indent="0" algn="l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endParaRPr lang="en-US" altLang="zh-CN" sz="7450" b="0" i="0" u="none" strike="noStrike" kern="0" cap="none" spc="0" baseline="0" dirty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1270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Presented</a:t>
            </a:r>
            <a:r>
              <a:rPr lang="en-US" altLang="zh-CN" sz="5150" b="1" i="0" u="none" strike="noStrike" kern="0" cap="none" spc="-204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0" u="none" strike="noStrike" kern="0" cap="none" spc="-3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by</a:t>
            </a:r>
            <a:endParaRPr lang="en-US" altLang="zh-CN" sz="5150" b="0" i="0" u="none" strike="noStrike" kern="0" cap="none" spc="0" baseline="0" dirty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0" lvl="1" indent="0" algn="l">
              <a:lnSpc>
                <a:spcPct val="100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5150" b="1" i="1" u="none" strike="noStrike" kern="0" cap="none" spc="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   </a:t>
            </a:r>
            <a:r>
              <a:rPr lang="en-GB" altLang="zh-CN" sz="5150" b="1" i="1" dirty="0" err="1">
                <a:latin typeface="Calibri" charset="0"/>
                <a:cs typeface="Calibri" charset="0"/>
              </a:rPr>
              <a:t>Mennappan</a:t>
            </a:r>
            <a:r>
              <a:rPr lang="en-GB" altLang="zh-CN" sz="5150" b="1" i="1">
                <a:latin typeface="Calibri" charset="0"/>
                <a:cs typeface="Calibri" charset="0"/>
              </a:rPr>
              <a:t> E</a:t>
            </a:r>
            <a:endParaRPr lang="en-US" altLang="zh-CN" sz="5150" b="1" i="1" u="none" strike="noStrike" kern="0" cap="none" spc="0" baseline="0" dirty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81280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1" u="none" strike="noStrike" kern="0" cap="none" spc="-20" baseline="0" dirty="0" err="1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Mookambigai</a:t>
            </a:r>
            <a:r>
              <a:rPr lang="en-US" altLang="zh-CN" sz="5150" b="1" i="1" u="none" strike="noStrike" kern="0" cap="none" spc="-21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1" u="none" strike="noStrike" kern="0" cap="none" spc="6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College</a:t>
            </a:r>
            <a:r>
              <a:rPr lang="en-US" altLang="zh-CN" sz="5150" b="1" i="1" u="none" strike="noStrike" kern="0" cap="none" spc="-204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1" u="none" strike="noStrike" kern="0" cap="none" spc="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of</a:t>
            </a:r>
            <a:r>
              <a:rPr lang="en-US" altLang="zh-CN" sz="5150" b="1" i="1" u="none" strike="noStrike" kern="0" cap="none" spc="-20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1" u="none" strike="noStrike" kern="0" cap="none" spc="75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Engineering </a:t>
            </a:r>
            <a:r>
              <a:rPr lang="en-US" altLang="zh-CN" sz="5150" b="1" i="1" u="none" strike="noStrike" kern="0" cap="none" spc="5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Information</a:t>
            </a:r>
            <a:r>
              <a:rPr lang="en-US" altLang="zh-CN" sz="5150" b="1" i="1" u="none" strike="noStrike" kern="0" cap="none" spc="-130" baseline="0" dirty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1" u="none" strike="noStrike" kern="0" cap="none" spc="-10" baseline="0" dirty="0" err="1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Technogy</a:t>
            </a:r>
            <a:endParaRPr lang="zh-CN" altLang="en-US" sz="5150" b="1" i="1" u="none" strike="noStrike" kern="0" cap="none" spc="0" baseline="0" dirty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047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组合"/>
          <p:cNvGrpSpPr>
            <a:grpSpLocks/>
          </p:cNvGrpSpPr>
          <p:nvPr/>
        </p:nvGrpSpPr>
        <p:grpSpPr>
          <a:xfrm>
            <a:off x="0" y="3902"/>
            <a:ext cx="18288000" cy="10283274"/>
            <a:chOff x="0" y="3902"/>
            <a:chExt cx="18288000" cy="10283274"/>
          </a:xfrm>
        </p:grpSpPr>
        <p:sp>
          <p:nvSpPr>
            <p:cNvPr id="95" name="曲线"/>
            <p:cNvSpPr>
              <a:spLocks/>
            </p:cNvSpPr>
            <p:nvPr/>
          </p:nvSpPr>
          <p:spPr>
            <a:xfrm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96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902"/>
              <a:ext cx="7993176" cy="10277475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97" name="曲线"/>
            <p:cNvSpPr>
              <a:spLocks/>
            </p:cNvSpPr>
            <p:nvPr/>
          </p:nvSpPr>
          <p:spPr>
            <a:xfrm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99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66816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161948" rIns="0" bIns="0" anchor="t" anchorCtr="0">
            <a:prstTxWarp prst="textNoShape">
              <a:avLst/>
            </a:prstTxWarp>
            <a:spAutoFit/>
          </a:bodyPr>
          <a:lstStyle/>
          <a:p>
            <a:pPr marL="4841875" indent="0" algn="l">
              <a:lnSpc>
                <a:spcPts val="5930"/>
              </a:lnSpc>
              <a:spcBef>
                <a:spcPts val="204"/>
              </a:spcBef>
              <a:spcAft>
                <a:spcPts val="0"/>
              </a:spcAft>
              <a:buNone/>
            </a:pPr>
            <a:r>
              <a:rPr lang="en-US" altLang="zh-CN" sz="4950" b="0" i="0" u="none" strike="noStrike" kern="0" cap="none" spc="-16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Personalized</a:t>
            </a:r>
            <a:r>
              <a:rPr lang="en-US" altLang="zh-CN" sz="4950" b="0" i="0" u="none" strike="noStrike" kern="0" cap="none" spc="-22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 </a:t>
            </a:r>
            <a:r>
              <a:rPr lang="en-US" altLang="zh-CN" sz="4950" b="0" i="0" u="none" strike="noStrike" kern="0" cap="none" spc="-19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Marketing </a:t>
            </a:r>
            <a:r>
              <a:rPr lang="en-US" altLang="zh-CN" sz="4950" b="0" i="0" u="none" strike="noStrike" kern="0" cap="none" spc="-4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Strategies</a:t>
            </a:r>
            <a:endParaRPr lang="zh-CN" altLang="en-US" sz="4950" b="0" i="0" u="none" strike="noStrike" kern="0" cap="none" spc="0" baseline="0">
              <a:solidFill>
                <a:srgbClr val="332C2C"/>
              </a:solidFill>
              <a:latin typeface="Georgia" charset="0"/>
              <a:ea typeface="宋体" charset="0"/>
              <a:cs typeface="Georgia" charset="0"/>
            </a:endParaRPr>
          </a:p>
        </p:txBody>
      </p:sp>
      <p:pic>
        <p:nvPicPr>
          <p:cNvPr id="100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347570" y="4976431"/>
            <a:ext cx="2085848" cy="30123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01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986959" y="7065848"/>
            <a:ext cx="2728531" cy="42830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02" name="矩形"/>
          <p:cNvSpPr>
            <a:spLocks/>
          </p:cNvSpPr>
          <p:nvPr/>
        </p:nvSpPr>
        <p:spPr>
          <a:xfrm>
            <a:off x="9617303" y="4300791"/>
            <a:ext cx="7198359" cy="31508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762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Craft</a:t>
            </a:r>
            <a:r>
              <a:rPr lang="en-US" altLang="zh-CN" sz="3450" b="0" i="0" u="none" strike="noStrike" kern="0" cap="none" spc="-1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targeted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marketing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campaigns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based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10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on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preferences</a:t>
            </a:r>
            <a:r>
              <a:rPr lang="en-US" altLang="zh-CN" sz="345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patterns.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Utilize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</a:t>
            </a:r>
            <a:r>
              <a:rPr lang="en-US" altLang="zh-CN" sz="3450" b="0" i="0" u="none" strike="noStrike" kern="0" cap="none" spc="-1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tailor</a:t>
            </a:r>
            <a:r>
              <a:rPr lang="en-US" altLang="zh-CN" sz="3450" b="0" i="0" u="none" strike="noStrike" kern="0" cap="none" spc="-3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promotions</a:t>
            </a:r>
            <a:r>
              <a:rPr lang="en-US" altLang="zh-CN" sz="3450" b="0" i="0" u="none" strike="noStrike" kern="0" cap="none" spc="-2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450" b="0" i="0" u="none" strike="noStrike" kern="0" cap="none" spc="-3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offerings,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creating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</a:t>
            </a:r>
            <a:r>
              <a:rPr lang="en-US" altLang="zh-CN" sz="3450" b="0" i="0" u="none" strike="noStrike" kern="0" cap="none" spc="-1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 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experience</a:t>
            </a:r>
            <a:r>
              <a:rPr lang="en-US" altLang="zh-CN" sz="345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for</a:t>
            </a:r>
            <a:r>
              <a:rPr lang="en-US" altLang="zh-CN" sz="3450" b="0" i="0" u="none" strike="noStrike" kern="0" cap="none" spc="-229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450" b="0" i="0" u="none" strike="noStrike" kern="0" cap="none" spc="-229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 customers.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312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组合"/>
          <p:cNvGrpSpPr>
            <a:grpSpLocks/>
          </p:cNvGrpSpPr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03" name="曲线"/>
            <p:cNvSpPr>
              <a:spLocks/>
            </p:cNvSpPr>
            <p:nvPr/>
          </p:nvSpPr>
          <p:spPr>
            <a:xfrm>
              <a:off x="1619999" y="3112503"/>
              <a:ext cx="5229225" cy="522922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04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0611" y="3171747"/>
              <a:ext cx="5095874" cy="5095862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06" name="曲线"/>
          <p:cNvSpPr>
            <a:spLocks/>
          </p:cNvSpPr>
          <p:nvPr/>
        </p:nvSpPr>
        <p:spPr>
          <a:xfrm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07" name="曲线"/>
          <p:cNvSpPr>
            <a:spLocks/>
          </p:cNvSpPr>
          <p:nvPr/>
        </p:nvSpPr>
        <p:spPr>
          <a:xfrm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08" name="曲线"/>
          <p:cNvSpPr>
            <a:spLocks/>
          </p:cNvSpPr>
          <p:nvPr/>
        </p:nvSpPr>
        <p:spPr>
          <a:xfrm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09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425269" y="5962967"/>
            <a:ext cx="1449805" cy="34010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10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460435" y="7618095"/>
            <a:ext cx="1699144" cy="24707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11" name="文本框"/>
          <p:cNvSpPr>
            <a:spLocks noGrp="1"/>
          </p:cNvSpPr>
          <p:nvPr>
            <p:ph type="body" idx="1"/>
          </p:nvPr>
        </p:nvSpPr>
        <p:spPr>
          <a:xfrm>
            <a:off x="8405241" y="4297553"/>
            <a:ext cx="7534275" cy="315925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Implement</a:t>
            </a:r>
            <a:r>
              <a:rPr lang="en-US" altLang="zh-CN" sz="3350" b="0" i="0" u="none" strike="noStrike" kern="0" cap="none" spc="-29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dynamic</a:t>
            </a:r>
            <a:r>
              <a:rPr lang="en-US" altLang="zh-CN" sz="3350" b="0" i="0" u="none" strike="noStrike" kern="0" cap="none" spc="-28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pricing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strategies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based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on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-8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real-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time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rental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13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demand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and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environmental             </a:t>
            </a:r>
            <a:r>
              <a:rPr lang="en-US" altLang="zh-CN" sz="3350" b="0" i="0" u="none" strike="noStrike" kern="0" cap="none" spc="-8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.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           .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Explore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the</a:t>
            </a:r>
            <a:r>
              <a:rPr lang="en-US" altLang="zh-CN" sz="335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4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potential</a:t>
            </a:r>
            <a:r>
              <a:rPr lang="en-US" altLang="zh-CN" sz="33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of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algorithmic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predictions</a:t>
            </a:r>
            <a:r>
              <a:rPr lang="en-US" altLang="zh-CN" sz="335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3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in </a:t>
            </a:r>
            <a:r>
              <a:rPr lang="en-US" altLang="zh-CN" sz="33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optimizing</a:t>
            </a:r>
            <a:r>
              <a:rPr lang="en-US" altLang="zh-CN" sz="33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pricing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to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maximize</a:t>
            </a:r>
          </a:p>
          <a:p>
            <a:pPr marL="12700" indent="0" algn="l">
              <a:lnSpc>
                <a:spcPct val="102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           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and</a:t>
            </a:r>
            <a:r>
              <a:rPr lang="en-US" altLang="zh-CN" sz="33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customer</a:t>
            </a:r>
            <a:r>
              <a:rPr lang="en-US" altLang="zh-CN" sz="33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宋体" charset="0"/>
                <a:cs typeface="Verdana" charset="0"/>
              </a:rPr>
              <a:t>satisfaction.</a:t>
            </a:r>
            <a:endParaRPr lang="zh-CN" altLang="en-US" sz="3350" b="0" i="0" u="none" strike="noStrike" kern="0" cap="none" spc="-20" baseline="0">
              <a:solidFill>
                <a:srgbClr val="332C2C"/>
              </a:solidFill>
              <a:latin typeface="Verdana" charset="0"/>
              <a:ea typeface="宋体" charset="0"/>
              <a:cs typeface="Verdana" charset="0"/>
            </a:endParaRPr>
          </a:p>
        </p:txBody>
      </p:sp>
      <p:sp>
        <p:nvSpPr>
          <p:cNvPr id="112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66178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28280" rIns="0" bIns="0" anchor="t" anchorCtr="0">
            <a:prstTxWarp prst="textNoShape">
              <a:avLst/>
            </a:prstTxWarp>
            <a:spAutoFit/>
          </a:bodyPr>
          <a:lstStyle/>
          <a:p>
            <a:pPr marL="3609340" indent="0" algn="l">
              <a:lnSpc>
                <a:spcPts val="5250"/>
              </a:lnSpc>
              <a:spcBef>
                <a:spcPts val="1150"/>
              </a:spcBef>
              <a:spcAft>
                <a:spcPts val="0"/>
              </a:spcAft>
              <a:buNone/>
            </a:pPr>
            <a:r>
              <a:rPr lang="en-US" altLang="zh-CN" sz="5250" b="0" i="0" u="none" strike="noStrike" kern="0" cap="none" spc="-24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Dynamic</a:t>
            </a:r>
            <a:r>
              <a:rPr lang="en-US" altLang="zh-CN" sz="5250" b="0" i="0" u="none" strike="noStrike" kern="0" cap="none" spc="-204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 </a:t>
            </a:r>
            <a:r>
              <a:rPr lang="en-US" altLang="zh-CN" sz="5250" b="0" i="0" u="none" strike="noStrike" kern="0" cap="none" spc="-14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Pricing </a:t>
            </a:r>
            <a:r>
              <a:rPr lang="en-US" altLang="zh-CN" sz="5250" b="0" i="0" u="none" strike="noStrike" kern="0" cap="none" spc="-10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Optimization</a:t>
            </a:r>
            <a:endParaRPr lang="zh-CN" altLang="en-US" sz="5250" b="0" i="0" u="none" strike="noStrike" kern="0" cap="none" spc="0" baseline="0">
              <a:solidFill>
                <a:srgbClr val="332C2C"/>
              </a:solidFill>
              <a:latin typeface="Georgia" charset="0"/>
              <a:ea typeface="宋体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110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组合"/>
          <p:cNvGrpSpPr>
            <a:grpSpLocks/>
          </p:cNvGrpSpPr>
          <p:nvPr/>
        </p:nvGrpSpPr>
        <p:grpSpPr>
          <a:xfrm>
            <a:off x="1619999" y="3112503"/>
            <a:ext cx="5229225" cy="5229224"/>
            <a:chOff x="1619999" y="3112503"/>
            <a:chExt cx="5229225" cy="5229224"/>
          </a:xfrm>
        </p:grpSpPr>
        <p:sp>
          <p:nvSpPr>
            <p:cNvPr id="113" name="曲线"/>
            <p:cNvSpPr>
              <a:spLocks/>
            </p:cNvSpPr>
            <p:nvPr/>
          </p:nvSpPr>
          <p:spPr>
            <a:xfrm>
              <a:off x="1619999" y="3112503"/>
              <a:ext cx="5229225" cy="5229224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14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0611" y="3171747"/>
              <a:ext cx="5095874" cy="5095862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16" name="曲线"/>
          <p:cNvSpPr>
            <a:spLocks/>
          </p:cNvSpPr>
          <p:nvPr/>
        </p:nvSpPr>
        <p:spPr>
          <a:xfrm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17" name="曲线"/>
          <p:cNvSpPr>
            <a:spLocks/>
          </p:cNvSpPr>
          <p:nvPr/>
        </p:nvSpPr>
        <p:spPr>
          <a:xfrm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18" name="曲线"/>
          <p:cNvSpPr>
            <a:spLocks/>
          </p:cNvSpPr>
          <p:nvPr/>
        </p:nvSpPr>
        <p:spPr>
          <a:xfrm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19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193399" y="7013461"/>
            <a:ext cx="2804032" cy="42943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20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254649" y="7546861"/>
            <a:ext cx="2079458" cy="43157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21" name="矩形"/>
          <p:cNvSpPr>
            <a:spLocks/>
          </p:cNvSpPr>
          <p:nvPr/>
        </p:nvSpPr>
        <p:spPr>
          <a:xfrm>
            <a:off x="8011680" y="5317693"/>
            <a:ext cx="7578726" cy="367411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Deﬁne</a:t>
            </a:r>
            <a:r>
              <a:rPr lang="en-US" altLang="zh-CN" sz="3450" b="0" i="0" u="none" strike="noStrike" kern="0" cap="none" spc="-11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key</a:t>
            </a:r>
            <a:r>
              <a:rPr lang="en-US" altLang="zh-CN" sz="3450" b="0" i="0" u="none" strike="noStrike" kern="0" cap="none" spc="-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performance</a:t>
            </a:r>
            <a:r>
              <a:rPr lang="en-US" altLang="zh-CN" sz="3450" b="0" i="0" u="none" strike="noStrike" kern="0" cap="none" spc="-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indicators </a:t>
            </a:r>
            <a:r>
              <a:rPr lang="en-US" altLang="zh-CN" sz="3450" b="0" i="0" u="none" strike="noStrike" kern="0" cap="none" spc="-1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(KPIs)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metrics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measure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3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impact</a:t>
            </a:r>
            <a:r>
              <a:rPr lang="en-US" altLang="zh-CN" sz="3450" b="0" i="0" u="none" strike="noStrike" kern="0" cap="none" spc="-1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450" b="0" i="0" u="none" strike="noStrike" kern="0" cap="none" spc="-1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450" b="0" i="0" u="none" strike="noStrike" kern="0" cap="none" spc="-1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 </a:t>
            </a:r>
            <a:r>
              <a:rPr lang="en-US" altLang="zh-CN" sz="3450" b="0" i="0" u="none" strike="noStrike" kern="0" cap="none" spc="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on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45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                   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.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Gain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into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45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customer</a:t>
            </a:r>
            <a:r>
              <a:rPr lang="en-US" altLang="zh-CN" sz="345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engagement</a:t>
            </a:r>
            <a:r>
              <a:rPr lang="en-US" altLang="zh-CN" sz="34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drive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continuous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improvement.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122" name="矩形"/>
          <p:cNvSpPr>
            <a:spLocks/>
          </p:cNvSpPr>
          <p:nvPr/>
        </p:nvSpPr>
        <p:spPr>
          <a:xfrm>
            <a:off x="7985750" y="2682696"/>
            <a:ext cx="6885940" cy="130365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2255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ts val="4650"/>
              </a:lnSpc>
              <a:spcBef>
                <a:spcPts val="964"/>
              </a:spcBef>
              <a:spcAft>
                <a:spcPts val="0"/>
              </a:spcAft>
              <a:buNone/>
            </a:pPr>
            <a:r>
              <a:rPr lang="en-US" altLang="zh-CN" sz="4550" b="0" i="0" u="none" strike="noStrike" kern="0" cap="none" spc="-185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Measuring</a:t>
            </a:r>
            <a:r>
              <a:rPr lang="en-US" altLang="zh-CN" sz="4550" b="0" i="0" u="none" strike="noStrike" kern="0" cap="none" spc="-195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 </a:t>
            </a:r>
            <a:r>
              <a:rPr lang="en-US" altLang="zh-CN" sz="4550" b="0" i="0" u="none" strike="noStrike" kern="0" cap="none" spc="-19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Success:</a:t>
            </a:r>
            <a:r>
              <a:rPr lang="en-US" altLang="zh-CN" sz="4550" b="0" i="0" u="none" strike="noStrike" kern="0" cap="none" spc="-195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 </a:t>
            </a:r>
            <a:r>
              <a:rPr lang="en-US" altLang="zh-CN" sz="4550" b="0" i="0" u="none" strike="noStrike" kern="0" cap="none" spc="-275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KPIs</a:t>
            </a:r>
            <a:r>
              <a:rPr lang="en-US" altLang="zh-CN" sz="4550" b="0" i="0" u="none" strike="noStrike" kern="0" cap="none" spc="-19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 </a:t>
            </a:r>
            <a:r>
              <a:rPr lang="en-US" altLang="zh-CN" sz="4550" b="0" i="0" u="none" strike="noStrike" kern="0" cap="none" spc="-3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and </a:t>
            </a:r>
            <a:r>
              <a:rPr lang="en-US" altLang="zh-CN" sz="4550" b="0" i="0" u="none" strike="noStrike" kern="0" cap="none" spc="-4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Metrics</a:t>
            </a:r>
            <a:endParaRPr lang="zh-CN" altLang="en-US" sz="4550" b="0" i="0" u="none" strike="noStrike" kern="0" cap="none" spc="0" baseline="0">
              <a:solidFill>
                <a:schemeClr val="tx1"/>
              </a:solidFill>
              <a:latin typeface="Georgia" charset="0"/>
              <a:ea typeface="Droid Sans"/>
              <a:cs typeface="Georgia" charset="0"/>
            </a:endParaRPr>
          </a:p>
        </p:txBody>
      </p:sp>
      <p:sp>
        <p:nvSpPr>
          <p:cNvPr id="123" name="文本框"/>
          <p:cNvSpPr>
            <a:spLocks noGrp="1"/>
          </p:cNvSpPr>
          <p:nvPr>
            <p:ph type="title"/>
          </p:nvPr>
        </p:nvSpPr>
        <p:spPr>
          <a:xfrm>
            <a:off x="2016466" y="981188"/>
            <a:ext cx="5067299" cy="21094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160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EVALUATION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54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组合"/>
          <p:cNvGrpSpPr>
            <a:grpSpLocks/>
          </p:cNvGrpSpPr>
          <p:nvPr/>
        </p:nvGrpSpPr>
        <p:grpSpPr>
          <a:xfrm>
            <a:off x="1841322" y="2528824"/>
            <a:ext cx="5229224" cy="5229225"/>
            <a:chOff x="1841322" y="2528824"/>
            <a:chExt cx="5229224" cy="5229225"/>
          </a:xfrm>
        </p:grpSpPr>
        <p:sp>
          <p:nvSpPr>
            <p:cNvPr id="124" name="曲线"/>
            <p:cNvSpPr>
              <a:spLocks/>
            </p:cNvSpPr>
            <p:nvPr/>
          </p:nvSpPr>
          <p:spPr>
            <a:xfrm>
              <a:off x="1841322" y="2528824"/>
              <a:ext cx="5229224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25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11934" y="2588057"/>
              <a:ext cx="5095874" cy="5095874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27" name="曲线"/>
          <p:cNvSpPr>
            <a:spLocks/>
          </p:cNvSpPr>
          <p:nvPr/>
        </p:nvSpPr>
        <p:spPr>
          <a:xfrm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28" name="曲线"/>
          <p:cNvSpPr>
            <a:spLocks/>
          </p:cNvSpPr>
          <p:nvPr/>
        </p:nvSpPr>
        <p:spPr>
          <a:xfrm>
            <a:off x="0" y="5481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29" name="曲线"/>
          <p:cNvSpPr>
            <a:spLocks/>
          </p:cNvSpPr>
          <p:nvPr/>
        </p:nvSpPr>
        <p:spPr>
          <a:xfrm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30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905691" y="4841430"/>
            <a:ext cx="908988" cy="25256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131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3036168" y="7415580"/>
            <a:ext cx="2275077" cy="34541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32" name="矩形"/>
          <p:cNvSpPr>
            <a:spLocks/>
          </p:cNvSpPr>
          <p:nvPr/>
        </p:nvSpPr>
        <p:spPr>
          <a:xfrm>
            <a:off x="8405253" y="4117124"/>
            <a:ext cx="7265034" cy="3181667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98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10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Leverage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enhance</a:t>
            </a:r>
            <a:r>
              <a:rPr lang="en-US" altLang="zh-CN" sz="3450" b="0" i="0" u="none" strike="noStrike" kern="0" cap="none" spc="-2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450" b="0" i="0" u="none" strike="noStrike" kern="0" cap="none" spc="-2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experience </a:t>
            </a:r>
            <a:r>
              <a:rPr lang="en-US" altLang="zh-CN" sz="3450" b="0" i="0" u="none" strike="noStrike" kern="0" cap="none" spc="-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for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customers.</a:t>
            </a:r>
            <a:r>
              <a:rPr lang="en-US" altLang="zh-CN" sz="345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 </a:t>
            </a:r>
            <a:r>
              <a:rPr lang="en-US" altLang="zh-CN" sz="3450" b="0" i="0" u="none" strike="noStrike" kern="0" cap="none" spc="-3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seamless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booking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processes</a:t>
            </a:r>
            <a:r>
              <a:rPr lang="en-US" altLang="zh-CN" sz="345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personalized</a:t>
            </a:r>
            <a:r>
              <a:rPr lang="en-US" altLang="zh-CN" sz="3450" b="0" i="0" u="none" strike="noStrike" kern="0" cap="none" spc="-1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recommendations, prioritize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customer</a:t>
            </a:r>
            <a:r>
              <a:rPr lang="en-US" altLang="zh-CN" sz="345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satisfaction </a:t>
            </a:r>
            <a:r>
              <a:rPr lang="en-US" altLang="zh-CN" sz="34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through</a:t>
            </a:r>
            <a:r>
              <a:rPr lang="en-US" altLang="zh-CN" sz="3450" b="0" i="0" u="none" strike="noStrike" kern="0" cap="none" spc="-2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data-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driven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133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55184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180249" rIns="0" bIns="0" anchor="t" anchorCtr="0">
            <a:prstTxWarp prst="textNoShape">
              <a:avLst/>
            </a:prstTxWarp>
            <a:spAutoFit/>
          </a:bodyPr>
          <a:lstStyle/>
          <a:p>
            <a:pPr marL="3609340" indent="0" algn="l">
              <a:lnSpc>
                <a:spcPts val="5400"/>
              </a:lnSpc>
              <a:spcBef>
                <a:spcPts val="1180"/>
              </a:spcBef>
              <a:spcAft>
                <a:spcPts val="0"/>
              </a:spcAft>
              <a:buNone/>
            </a:pPr>
            <a:r>
              <a:rPr lang="en-US" altLang="zh-CN" sz="5400" b="0" i="0" u="none" strike="noStrike" kern="0" cap="none" spc="-22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Enhancing</a:t>
            </a:r>
            <a:r>
              <a:rPr lang="en-US" altLang="zh-CN" sz="5400" b="0" i="0" u="none" strike="noStrike" kern="0" cap="none" spc="-26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 </a:t>
            </a:r>
            <a:r>
              <a:rPr lang="en-US" altLang="zh-CN" sz="5400" b="0" i="0" u="none" strike="noStrike" kern="0" cap="none" spc="-34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User </a:t>
            </a:r>
            <a:r>
              <a:rPr lang="en-US" altLang="zh-CN" sz="5400" b="0" i="0" u="none" strike="noStrike" kern="0" cap="none" spc="-40" baseline="0">
                <a:solidFill>
                  <a:srgbClr val="332C2C"/>
                </a:solidFill>
                <a:latin typeface="Cambria" charset="0"/>
                <a:ea typeface="宋体" charset="0"/>
                <a:cs typeface="Cambria" charset="0"/>
              </a:rPr>
              <a:t>Experience</a:t>
            </a:r>
            <a:endParaRPr lang="zh-CN" altLang="en-US" sz="5400" b="0" i="0" u="none" strike="noStrike" kern="0" cap="none" spc="-40" baseline="0">
              <a:solidFill>
                <a:srgbClr val="332C2C"/>
              </a:solidFill>
              <a:latin typeface="Cambria" charset="0"/>
              <a:ea typeface="宋体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493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组合"/>
          <p:cNvGrpSpPr>
            <a:grpSpLocks/>
          </p:cNvGrpSpPr>
          <p:nvPr/>
        </p:nvGrpSpPr>
        <p:grpSpPr>
          <a:xfrm>
            <a:off x="1708530" y="2385809"/>
            <a:ext cx="5229225" cy="5229225"/>
            <a:chOff x="1708530" y="2385809"/>
            <a:chExt cx="5229225" cy="5229225"/>
          </a:xfrm>
        </p:grpSpPr>
        <p:sp>
          <p:nvSpPr>
            <p:cNvPr id="134" name="曲线"/>
            <p:cNvSpPr>
              <a:spLocks/>
            </p:cNvSpPr>
            <p:nvPr/>
          </p:nvSpPr>
          <p:spPr>
            <a:xfrm>
              <a:off x="1708530" y="2385809"/>
              <a:ext cx="5229225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35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79142" y="2492667"/>
              <a:ext cx="5095875" cy="5048250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37" name="曲线"/>
          <p:cNvSpPr>
            <a:spLocks/>
          </p:cNvSpPr>
          <p:nvPr/>
        </p:nvSpPr>
        <p:spPr>
          <a:xfrm>
            <a:off x="13042214" y="5610075"/>
            <a:ext cx="5246369" cy="4677409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7" y="0"/>
                </a:moveTo>
                <a:lnTo>
                  <a:pt x="21371" y="26"/>
                </a:lnTo>
                <a:lnTo>
                  <a:pt x="21162" y="55"/>
                </a:lnTo>
                <a:lnTo>
                  <a:pt x="20955" y="88"/>
                </a:lnTo>
                <a:lnTo>
                  <a:pt x="20751" y="124"/>
                </a:lnTo>
                <a:lnTo>
                  <a:pt x="20549" y="164"/>
                </a:lnTo>
                <a:lnTo>
                  <a:pt x="20349" y="208"/>
                </a:lnTo>
                <a:lnTo>
                  <a:pt x="20151" y="255"/>
                </a:lnTo>
                <a:lnTo>
                  <a:pt x="19955" y="306"/>
                </a:lnTo>
                <a:lnTo>
                  <a:pt x="19761" y="359"/>
                </a:lnTo>
                <a:lnTo>
                  <a:pt x="19569" y="417"/>
                </a:lnTo>
                <a:lnTo>
                  <a:pt x="19380" y="477"/>
                </a:lnTo>
                <a:lnTo>
                  <a:pt x="19192" y="541"/>
                </a:lnTo>
                <a:lnTo>
                  <a:pt x="19006" y="609"/>
                </a:lnTo>
                <a:lnTo>
                  <a:pt x="18823" y="679"/>
                </a:lnTo>
                <a:lnTo>
                  <a:pt x="18641" y="753"/>
                </a:lnTo>
                <a:lnTo>
                  <a:pt x="18461" y="829"/>
                </a:lnTo>
                <a:lnTo>
                  <a:pt x="18283" y="909"/>
                </a:lnTo>
                <a:lnTo>
                  <a:pt x="18107" y="992"/>
                </a:lnTo>
                <a:lnTo>
                  <a:pt x="17932" y="1077"/>
                </a:lnTo>
                <a:lnTo>
                  <a:pt x="17760" y="1166"/>
                </a:lnTo>
                <a:lnTo>
                  <a:pt x="17589" y="1258"/>
                </a:lnTo>
                <a:lnTo>
                  <a:pt x="17420" y="1352"/>
                </a:lnTo>
                <a:lnTo>
                  <a:pt x="17253" y="1449"/>
                </a:lnTo>
                <a:lnTo>
                  <a:pt x="17087" y="1549"/>
                </a:lnTo>
                <a:lnTo>
                  <a:pt x="16923" y="1652"/>
                </a:lnTo>
                <a:lnTo>
                  <a:pt x="16761" y="1758"/>
                </a:lnTo>
                <a:lnTo>
                  <a:pt x="16600" y="1866"/>
                </a:lnTo>
                <a:lnTo>
                  <a:pt x="16441" y="1976"/>
                </a:lnTo>
                <a:lnTo>
                  <a:pt x="16283" y="2089"/>
                </a:lnTo>
                <a:lnTo>
                  <a:pt x="16127" y="2205"/>
                </a:lnTo>
                <a:lnTo>
                  <a:pt x="15972" y="2323"/>
                </a:lnTo>
                <a:lnTo>
                  <a:pt x="15819" y="2444"/>
                </a:lnTo>
                <a:lnTo>
                  <a:pt x="15668" y="2567"/>
                </a:lnTo>
                <a:lnTo>
                  <a:pt x="15517" y="2692"/>
                </a:lnTo>
                <a:lnTo>
                  <a:pt x="15369" y="2820"/>
                </a:lnTo>
                <a:lnTo>
                  <a:pt x="15221" y="2949"/>
                </a:lnTo>
                <a:lnTo>
                  <a:pt x="15075" y="3081"/>
                </a:lnTo>
                <a:lnTo>
                  <a:pt x="14930" y="3215"/>
                </a:lnTo>
                <a:lnTo>
                  <a:pt x="14787" y="3352"/>
                </a:lnTo>
                <a:lnTo>
                  <a:pt x="14644" y="3490"/>
                </a:lnTo>
                <a:lnTo>
                  <a:pt x="14503" y="3630"/>
                </a:lnTo>
                <a:lnTo>
                  <a:pt x="14363" y="3773"/>
                </a:lnTo>
                <a:lnTo>
                  <a:pt x="14225" y="3917"/>
                </a:lnTo>
                <a:lnTo>
                  <a:pt x="14087" y="4063"/>
                </a:lnTo>
                <a:lnTo>
                  <a:pt x="13951" y="4211"/>
                </a:lnTo>
                <a:lnTo>
                  <a:pt x="13815" y="4361"/>
                </a:lnTo>
                <a:lnTo>
                  <a:pt x="13681" y="4512"/>
                </a:lnTo>
                <a:lnTo>
                  <a:pt x="13548" y="4665"/>
                </a:lnTo>
                <a:lnTo>
                  <a:pt x="13416" y="4820"/>
                </a:lnTo>
                <a:lnTo>
                  <a:pt x="13285" y="4977"/>
                </a:lnTo>
                <a:lnTo>
                  <a:pt x="13155" y="5135"/>
                </a:lnTo>
                <a:lnTo>
                  <a:pt x="13025" y="5294"/>
                </a:lnTo>
                <a:lnTo>
                  <a:pt x="12897" y="5456"/>
                </a:lnTo>
                <a:lnTo>
                  <a:pt x="12769" y="5618"/>
                </a:lnTo>
                <a:lnTo>
                  <a:pt x="12643" y="5782"/>
                </a:lnTo>
                <a:lnTo>
                  <a:pt x="12517" y="5947"/>
                </a:lnTo>
                <a:lnTo>
                  <a:pt x="12392" y="6114"/>
                </a:lnTo>
                <a:lnTo>
                  <a:pt x="12268" y="6282"/>
                </a:lnTo>
                <a:lnTo>
                  <a:pt x="12144" y="6451"/>
                </a:lnTo>
                <a:lnTo>
                  <a:pt x="12022" y="6621"/>
                </a:lnTo>
                <a:lnTo>
                  <a:pt x="11900" y="6793"/>
                </a:lnTo>
                <a:lnTo>
                  <a:pt x="11778" y="6965"/>
                </a:lnTo>
                <a:lnTo>
                  <a:pt x="11657" y="7139"/>
                </a:lnTo>
                <a:lnTo>
                  <a:pt x="11537" y="7314"/>
                </a:lnTo>
                <a:lnTo>
                  <a:pt x="11418" y="7489"/>
                </a:lnTo>
                <a:lnTo>
                  <a:pt x="11299" y="7666"/>
                </a:lnTo>
                <a:lnTo>
                  <a:pt x="11180" y="7843"/>
                </a:lnTo>
                <a:lnTo>
                  <a:pt x="11063" y="8021"/>
                </a:lnTo>
                <a:lnTo>
                  <a:pt x="10945" y="8200"/>
                </a:lnTo>
                <a:lnTo>
                  <a:pt x="10828" y="8380"/>
                </a:lnTo>
                <a:lnTo>
                  <a:pt x="10712" y="8561"/>
                </a:lnTo>
                <a:lnTo>
                  <a:pt x="10595" y="8742"/>
                </a:lnTo>
                <a:lnTo>
                  <a:pt x="10480" y="8924"/>
                </a:lnTo>
                <a:lnTo>
                  <a:pt x="10364" y="9106"/>
                </a:lnTo>
                <a:lnTo>
                  <a:pt x="10249" y="9289"/>
                </a:lnTo>
                <a:lnTo>
                  <a:pt x="10134" y="9472"/>
                </a:lnTo>
                <a:lnTo>
                  <a:pt x="10020" y="9656"/>
                </a:lnTo>
                <a:lnTo>
                  <a:pt x="9905" y="9840"/>
                </a:lnTo>
                <a:lnTo>
                  <a:pt x="9791" y="10025"/>
                </a:lnTo>
                <a:lnTo>
                  <a:pt x="9677" y="10209"/>
                </a:lnTo>
                <a:lnTo>
                  <a:pt x="9564" y="10394"/>
                </a:lnTo>
                <a:lnTo>
                  <a:pt x="9450" y="10580"/>
                </a:lnTo>
                <a:lnTo>
                  <a:pt x="9337" y="10765"/>
                </a:lnTo>
                <a:lnTo>
                  <a:pt x="9223" y="10951"/>
                </a:lnTo>
                <a:lnTo>
                  <a:pt x="9110" y="11136"/>
                </a:lnTo>
                <a:lnTo>
                  <a:pt x="8997" y="11322"/>
                </a:lnTo>
                <a:lnTo>
                  <a:pt x="8883" y="11508"/>
                </a:lnTo>
                <a:lnTo>
                  <a:pt x="8770" y="11694"/>
                </a:lnTo>
                <a:lnTo>
                  <a:pt x="8656" y="11879"/>
                </a:lnTo>
                <a:lnTo>
                  <a:pt x="8543" y="12065"/>
                </a:lnTo>
                <a:lnTo>
                  <a:pt x="8429" y="12250"/>
                </a:lnTo>
                <a:lnTo>
                  <a:pt x="8316" y="12435"/>
                </a:lnTo>
                <a:lnTo>
                  <a:pt x="8202" y="12620"/>
                </a:lnTo>
                <a:lnTo>
                  <a:pt x="8088" y="12804"/>
                </a:lnTo>
                <a:lnTo>
                  <a:pt x="7973" y="12989"/>
                </a:lnTo>
                <a:lnTo>
                  <a:pt x="7859" y="13172"/>
                </a:lnTo>
                <a:lnTo>
                  <a:pt x="7744" y="13356"/>
                </a:lnTo>
                <a:lnTo>
                  <a:pt x="7629" y="13539"/>
                </a:lnTo>
                <a:lnTo>
                  <a:pt x="7514" y="13721"/>
                </a:lnTo>
                <a:lnTo>
                  <a:pt x="7398" y="13903"/>
                </a:lnTo>
                <a:lnTo>
                  <a:pt x="7282" y="14084"/>
                </a:lnTo>
                <a:lnTo>
                  <a:pt x="7165" y="14264"/>
                </a:lnTo>
                <a:lnTo>
                  <a:pt x="7048" y="14444"/>
                </a:lnTo>
                <a:lnTo>
                  <a:pt x="6931" y="14623"/>
                </a:lnTo>
                <a:lnTo>
                  <a:pt x="6813" y="14801"/>
                </a:lnTo>
                <a:lnTo>
                  <a:pt x="6694" y="14979"/>
                </a:lnTo>
                <a:lnTo>
                  <a:pt x="6575" y="15155"/>
                </a:lnTo>
                <a:lnTo>
                  <a:pt x="6456" y="15331"/>
                </a:lnTo>
                <a:lnTo>
                  <a:pt x="6336" y="15505"/>
                </a:lnTo>
                <a:lnTo>
                  <a:pt x="6215" y="15679"/>
                </a:lnTo>
                <a:lnTo>
                  <a:pt x="6094" y="15852"/>
                </a:lnTo>
                <a:lnTo>
                  <a:pt x="5972" y="16023"/>
                </a:lnTo>
                <a:lnTo>
                  <a:pt x="5849" y="16193"/>
                </a:lnTo>
                <a:lnTo>
                  <a:pt x="5725" y="16362"/>
                </a:lnTo>
                <a:lnTo>
                  <a:pt x="5601" y="16530"/>
                </a:lnTo>
                <a:lnTo>
                  <a:pt x="5476" y="16697"/>
                </a:lnTo>
                <a:lnTo>
                  <a:pt x="5350" y="16862"/>
                </a:lnTo>
                <a:lnTo>
                  <a:pt x="5224" y="17026"/>
                </a:lnTo>
                <a:lnTo>
                  <a:pt x="5096" y="17189"/>
                </a:lnTo>
                <a:lnTo>
                  <a:pt x="4968" y="17350"/>
                </a:lnTo>
                <a:lnTo>
                  <a:pt x="4839" y="17510"/>
                </a:lnTo>
                <a:lnTo>
                  <a:pt x="4708" y="17668"/>
                </a:lnTo>
                <a:lnTo>
                  <a:pt x="4577" y="17824"/>
                </a:lnTo>
                <a:lnTo>
                  <a:pt x="4445" y="17979"/>
                </a:lnTo>
                <a:lnTo>
                  <a:pt x="4312" y="18132"/>
                </a:lnTo>
                <a:lnTo>
                  <a:pt x="4178" y="18284"/>
                </a:lnTo>
                <a:lnTo>
                  <a:pt x="4042" y="18434"/>
                </a:lnTo>
                <a:lnTo>
                  <a:pt x="3906" y="18582"/>
                </a:lnTo>
                <a:lnTo>
                  <a:pt x="3768" y="18728"/>
                </a:lnTo>
                <a:lnTo>
                  <a:pt x="3630" y="18872"/>
                </a:lnTo>
                <a:lnTo>
                  <a:pt x="3490" y="19014"/>
                </a:lnTo>
                <a:lnTo>
                  <a:pt x="3349" y="19154"/>
                </a:lnTo>
                <a:lnTo>
                  <a:pt x="3207" y="19293"/>
                </a:lnTo>
                <a:lnTo>
                  <a:pt x="3063" y="19429"/>
                </a:lnTo>
                <a:lnTo>
                  <a:pt x="2918" y="19563"/>
                </a:lnTo>
                <a:lnTo>
                  <a:pt x="2772" y="19695"/>
                </a:lnTo>
                <a:lnTo>
                  <a:pt x="2625" y="19825"/>
                </a:lnTo>
                <a:lnTo>
                  <a:pt x="2476" y="19952"/>
                </a:lnTo>
                <a:lnTo>
                  <a:pt x="2326" y="20078"/>
                </a:lnTo>
                <a:lnTo>
                  <a:pt x="2174" y="20201"/>
                </a:lnTo>
                <a:lnTo>
                  <a:pt x="2021" y="20321"/>
                </a:lnTo>
                <a:lnTo>
                  <a:pt x="1866" y="20439"/>
                </a:lnTo>
                <a:lnTo>
                  <a:pt x="1710" y="20555"/>
                </a:lnTo>
                <a:lnTo>
                  <a:pt x="1553" y="20668"/>
                </a:lnTo>
                <a:lnTo>
                  <a:pt x="1393" y="20779"/>
                </a:lnTo>
                <a:lnTo>
                  <a:pt x="1233" y="20887"/>
                </a:lnTo>
                <a:lnTo>
                  <a:pt x="1070" y="20992"/>
                </a:lnTo>
                <a:lnTo>
                  <a:pt x="906" y="21095"/>
                </a:lnTo>
                <a:lnTo>
                  <a:pt x="741" y="21195"/>
                </a:lnTo>
                <a:lnTo>
                  <a:pt x="573" y="21292"/>
                </a:lnTo>
                <a:lnTo>
                  <a:pt x="404" y="21387"/>
                </a:lnTo>
                <a:lnTo>
                  <a:pt x="234" y="21478"/>
                </a:lnTo>
                <a:lnTo>
                  <a:pt x="61" y="21567"/>
                </a:lnTo>
                <a:lnTo>
                  <a:pt x="0" y="21597"/>
                </a:lnTo>
              </a:path>
            </a:pathLst>
          </a:custGeom>
          <a:noFill/>
          <a:ln w="24995" cap="flat" cmpd="sng">
            <a:solidFill>
              <a:srgbClr val="332C2C"/>
            </a:solidFill>
            <a:prstDash val="solid"/>
            <a:round/>
          </a:ln>
        </p:spPr>
      </p:sp>
      <p:sp>
        <p:nvSpPr>
          <p:cNvPr id="138" name="曲线"/>
          <p:cNvSpPr>
            <a:spLocks/>
          </p:cNvSpPr>
          <p:nvPr/>
        </p:nvSpPr>
        <p:spPr>
          <a:xfrm>
            <a:off x="0" y="548195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39" name="曲线"/>
          <p:cNvSpPr>
            <a:spLocks/>
          </p:cNvSpPr>
          <p:nvPr/>
        </p:nvSpPr>
        <p:spPr>
          <a:xfrm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40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59342" y="7104443"/>
            <a:ext cx="2124951" cy="33038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41" name="矩形"/>
          <p:cNvSpPr>
            <a:spLocks/>
          </p:cNvSpPr>
          <p:nvPr/>
        </p:nvSpPr>
        <p:spPr>
          <a:xfrm>
            <a:off x="8693824" y="3943464"/>
            <a:ext cx="6972935" cy="351320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>
              <a:avLst/>
            </a:prstTxWarp>
            <a:spAutoFit/>
          </a:bodyPr>
          <a:lstStyle/>
          <a:p>
            <a:pPr marL="12065" indent="0" algn="ctr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Explore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future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possibilities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300" b="0" i="0" u="none" strike="noStrike" kern="0" cap="none" spc="-10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</a:t>
            </a:r>
            <a:r>
              <a:rPr lang="en-US" altLang="zh-CN" sz="3300" b="0" i="0" u="none" strike="noStrike" kern="0" cap="none" spc="-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3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revolutionizing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30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 </a:t>
            </a:r>
            <a:r>
              <a:rPr lang="en-US" altLang="zh-CN" sz="3300" b="0" i="0" u="none" strike="noStrike" kern="0" cap="none" spc="-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industry.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AI-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powered </a:t>
            </a:r>
            <a:r>
              <a:rPr lang="en-US" altLang="zh-CN" sz="330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recommendations</a:t>
            </a:r>
            <a:r>
              <a:rPr lang="en-US" altLang="zh-CN" sz="3300" b="0" i="0" u="none" strike="noStrike" kern="0" cap="none" spc="-2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sustainable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practices,</a:t>
            </a:r>
            <a:r>
              <a:rPr lang="en-US" altLang="zh-CN" sz="33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envision</a:t>
            </a:r>
            <a:r>
              <a:rPr lang="en-US" altLang="zh-CN" sz="33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</a:p>
          <a:p>
            <a:pPr marL="12065" indent="0" algn="ctr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future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30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rentals.</a:t>
            </a:r>
            <a:endParaRPr lang="zh-CN" altLang="en-US" sz="330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142" name="矩形"/>
          <p:cNvSpPr>
            <a:spLocks/>
          </p:cNvSpPr>
          <p:nvPr/>
        </p:nvSpPr>
        <p:spPr>
          <a:xfrm>
            <a:off x="8379822" y="1970202"/>
            <a:ext cx="7545069" cy="167322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5450" b="0" i="0" u="none" strike="noStrike" kern="0" cap="none" spc="-12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The</a:t>
            </a:r>
            <a:r>
              <a:rPr lang="en-US" altLang="zh-CN" sz="5450" b="0" i="0" u="none" strike="noStrike" kern="0" cap="none" spc="-18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450" b="0" i="0" u="none" strike="noStrike" kern="0" cap="none" spc="-8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Future</a:t>
            </a:r>
            <a:r>
              <a:rPr lang="en-US" altLang="zh-CN" sz="5450" b="0" i="0" u="none" strike="noStrike" kern="0" cap="none" spc="-22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450" b="0" i="0" u="none" strike="noStrike" kern="0" cap="none" spc="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of</a:t>
            </a:r>
            <a:r>
              <a:rPr lang="en-US" altLang="zh-CN" sz="5450" b="0" i="0" u="none" strike="noStrike" kern="0" cap="none" spc="-24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450" b="0" i="0" u="none" strike="noStrike" kern="0" cap="none" spc="-14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Bike</a:t>
            </a:r>
            <a:r>
              <a:rPr lang="en-US" altLang="zh-CN" sz="5450" b="0" i="0" u="none" strike="noStrike" kern="0" cap="none" spc="-16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450" b="0" i="0" u="none" strike="noStrike" kern="0" cap="none" spc="-4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Rentals</a:t>
            </a:r>
            <a:endParaRPr lang="zh-CN" altLang="en-US" sz="5450" b="0" i="0" u="none" strike="noStrike" kern="0" cap="none" spc="0" baseline="0">
              <a:solidFill>
                <a:schemeClr val="tx1"/>
              </a:solidFill>
              <a:latin typeface="Cambria" charset="0"/>
              <a:ea typeface="Droid Sans"/>
              <a:cs typeface="Cambria" charset="0"/>
            </a:endParaRPr>
          </a:p>
        </p:txBody>
      </p:sp>
      <p:sp>
        <p:nvSpPr>
          <p:cNvPr id="143" name="文本框"/>
          <p:cNvSpPr>
            <a:spLocks noGrp="1"/>
          </p:cNvSpPr>
          <p:nvPr>
            <p:ph type="title"/>
          </p:nvPr>
        </p:nvSpPr>
        <p:spPr>
          <a:xfrm>
            <a:off x="5419101" y="882383"/>
            <a:ext cx="2990215" cy="10617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305" baseline="0">
                <a:solidFill>
                  <a:srgbClr val="000000"/>
                </a:solidFill>
                <a:latin typeface="Cambria" charset="0"/>
                <a:ea typeface="宋体" charset="0"/>
                <a:cs typeface="Cambria" charset="0"/>
              </a:rPr>
              <a:t>RESULT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mbria" charset="0"/>
              <a:ea typeface="宋体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329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曲线"/>
          <p:cNvSpPr>
            <a:spLocks/>
          </p:cNvSpPr>
          <p:nvPr/>
        </p:nvSpPr>
        <p:spPr>
          <a:xfrm>
            <a:off x="0" y="6091970"/>
            <a:ext cx="2929255" cy="419544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0" y="0"/>
                </a:moveTo>
                <a:lnTo>
                  <a:pt x="264" y="153"/>
                </a:lnTo>
                <a:lnTo>
                  <a:pt x="514" y="303"/>
                </a:lnTo>
                <a:lnTo>
                  <a:pt x="761" y="455"/>
                </a:lnTo>
                <a:lnTo>
                  <a:pt x="1006" y="610"/>
                </a:lnTo>
                <a:lnTo>
                  <a:pt x="1248" y="768"/>
                </a:lnTo>
                <a:lnTo>
                  <a:pt x="1489" y="928"/>
                </a:lnTo>
                <a:lnTo>
                  <a:pt x="1727" y="1091"/>
                </a:lnTo>
                <a:lnTo>
                  <a:pt x="1963" y="1257"/>
                </a:lnTo>
                <a:lnTo>
                  <a:pt x="2198" y="1425"/>
                </a:lnTo>
                <a:lnTo>
                  <a:pt x="2430" y="1596"/>
                </a:lnTo>
                <a:lnTo>
                  <a:pt x="2660" y="1769"/>
                </a:lnTo>
                <a:lnTo>
                  <a:pt x="2888" y="1945"/>
                </a:lnTo>
                <a:lnTo>
                  <a:pt x="3115" y="2123"/>
                </a:lnTo>
                <a:lnTo>
                  <a:pt x="3339" y="2303"/>
                </a:lnTo>
                <a:lnTo>
                  <a:pt x="3562" y="2485"/>
                </a:lnTo>
                <a:lnTo>
                  <a:pt x="3783" y="2670"/>
                </a:lnTo>
                <a:lnTo>
                  <a:pt x="4002" y="2857"/>
                </a:lnTo>
                <a:lnTo>
                  <a:pt x="4220" y="3045"/>
                </a:lnTo>
                <a:lnTo>
                  <a:pt x="4436" y="3236"/>
                </a:lnTo>
                <a:lnTo>
                  <a:pt x="4650" y="3429"/>
                </a:lnTo>
                <a:lnTo>
                  <a:pt x="4863" y="3624"/>
                </a:lnTo>
                <a:lnTo>
                  <a:pt x="5074" y="3820"/>
                </a:lnTo>
                <a:lnTo>
                  <a:pt x="5284" y="4019"/>
                </a:lnTo>
                <a:lnTo>
                  <a:pt x="5493" y="4219"/>
                </a:lnTo>
                <a:lnTo>
                  <a:pt x="5700" y="4421"/>
                </a:lnTo>
                <a:lnTo>
                  <a:pt x="5905" y="4624"/>
                </a:lnTo>
                <a:lnTo>
                  <a:pt x="6110" y="4830"/>
                </a:lnTo>
                <a:lnTo>
                  <a:pt x="6313" y="5036"/>
                </a:lnTo>
                <a:lnTo>
                  <a:pt x="6515" y="5245"/>
                </a:lnTo>
                <a:lnTo>
                  <a:pt x="6716" y="5454"/>
                </a:lnTo>
                <a:lnTo>
                  <a:pt x="6915" y="5665"/>
                </a:lnTo>
                <a:lnTo>
                  <a:pt x="7114" y="5878"/>
                </a:lnTo>
                <a:lnTo>
                  <a:pt x="7312" y="6091"/>
                </a:lnTo>
                <a:lnTo>
                  <a:pt x="7508" y="6306"/>
                </a:lnTo>
                <a:lnTo>
                  <a:pt x="7704" y="6523"/>
                </a:lnTo>
                <a:lnTo>
                  <a:pt x="7898" y="6740"/>
                </a:lnTo>
                <a:lnTo>
                  <a:pt x="8092" y="6958"/>
                </a:lnTo>
                <a:lnTo>
                  <a:pt x="8285" y="7178"/>
                </a:lnTo>
                <a:lnTo>
                  <a:pt x="8477" y="7398"/>
                </a:lnTo>
                <a:lnTo>
                  <a:pt x="8668" y="7620"/>
                </a:lnTo>
                <a:lnTo>
                  <a:pt x="8859" y="7842"/>
                </a:lnTo>
                <a:lnTo>
                  <a:pt x="9049" y="8065"/>
                </a:lnTo>
                <a:lnTo>
                  <a:pt x="9238" y="8289"/>
                </a:lnTo>
                <a:lnTo>
                  <a:pt x="9427" y="8513"/>
                </a:lnTo>
                <a:lnTo>
                  <a:pt x="9615" y="8739"/>
                </a:lnTo>
                <a:lnTo>
                  <a:pt x="9803" y="8964"/>
                </a:lnTo>
                <a:lnTo>
                  <a:pt x="9990" y="9191"/>
                </a:lnTo>
                <a:lnTo>
                  <a:pt x="10177" y="9418"/>
                </a:lnTo>
                <a:lnTo>
                  <a:pt x="10364" y="9645"/>
                </a:lnTo>
                <a:lnTo>
                  <a:pt x="10550" y="9873"/>
                </a:lnTo>
                <a:lnTo>
                  <a:pt x="10736" y="10101"/>
                </a:lnTo>
                <a:lnTo>
                  <a:pt x="10921" y="10330"/>
                </a:lnTo>
                <a:lnTo>
                  <a:pt x="11107" y="10559"/>
                </a:lnTo>
                <a:lnTo>
                  <a:pt x="11292" y="10788"/>
                </a:lnTo>
                <a:lnTo>
                  <a:pt x="11477" y="11017"/>
                </a:lnTo>
                <a:lnTo>
                  <a:pt x="11662" y="11246"/>
                </a:lnTo>
                <a:lnTo>
                  <a:pt x="11847" y="11475"/>
                </a:lnTo>
                <a:lnTo>
                  <a:pt x="12032" y="11705"/>
                </a:lnTo>
                <a:lnTo>
                  <a:pt x="12217" y="11934"/>
                </a:lnTo>
                <a:lnTo>
                  <a:pt x="12402" y="12163"/>
                </a:lnTo>
                <a:lnTo>
                  <a:pt x="12587" y="12392"/>
                </a:lnTo>
                <a:lnTo>
                  <a:pt x="12772" y="12621"/>
                </a:lnTo>
                <a:lnTo>
                  <a:pt x="12958" y="12849"/>
                </a:lnTo>
                <a:lnTo>
                  <a:pt x="13144" y="13077"/>
                </a:lnTo>
                <a:lnTo>
                  <a:pt x="13330" y="13305"/>
                </a:lnTo>
                <a:lnTo>
                  <a:pt x="13517" y="13533"/>
                </a:lnTo>
                <a:lnTo>
                  <a:pt x="13703" y="13760"/>
                </a:lnTo>
                <a:lnTo>
                  <a:pt x="13891" y="13986"/>
                </a:lnTo>
                <a:lnTo>
                  <a:pt x="14078" y="14212"/>
                </a:lnTo>
                <a:lnTo>
                  <a:pt x="14267" y="14437"/>
                </a:lnTo>
                <a:lnTo>
                  <a:pt x="14455" y="14662"/>
                </a:lnTo>
                <a:lnTo>
                  <a:pt x="14645" y="14886"/>
                </a:lnTo>
                <a:lnTo>
                  <a:pt x="14835" y="15109"/>
                </a:lnTo>
                <a:lnTo>
                  <a:pt x="15025" y="15331"/>
                </a:lnTo>
                <a:lnTo>
                  <a:pt x="15217" y="15552"/>
                </a:lnTo>
                <a:lnTo>
                  <a:pt x="15409" y="15773"/>
                </a:lnTo>
                <a:lnTo>
                  <a:pt x="15602" y="15992"/>
                </a:lnTo>
                <a:lnTo>
                  <a:pt x="15795" y="16211"/>
                </a:lnTo>
                <a:lnTo>
                  <a:pt x="15990" y="16428"/>
                </a:lnTo>
                <a:lnTo>
                  <a:pt x="16186" y="16644"/>
                </a:lnTo>
                <a:lnTo>
                  <a:pt x="16382" y="16859"/>
                </a:lnTo>
                <a:lnTo>
                  <a:pt x="16580" y="17073"/>
                </a:lnTo>
                <a:lnTo>
                  <a:pt x="16778" y="17285"/>
                </a:lnTo>
                <a:lnTo>
                  <a:pt x="16978" y="17496"/>
                </a:lnTo>
                <a:lnTo>
                  <a:pt x="17179" y="17706"/>
                </a:lnTo>
                <a:lnTo>
                  <a:pt x="17381" y="17914"/>
                </a:lnTo>
                <a:lnTo>
                  <a:pt x="17584" y="18121"/>
                </a:lnTo>
                <a:lnTo>
                  <a:pt x="17788" y="18326"/>
                </a:lnTo>
                <a:lnTo>
                  <a:pt x="17994" y="18530"/>
                </a:lnTo>
                <a:lnTo>
                  <a:pt x="18201" y="18731"/>
                </a:lnTo>
                <a:lnTo>
                  <a:pt x="18409" y="18932"/>
                </a:lnTo>
                <a:lnTo>
                  <a:pt x="18619" y="19130"/>
                </a:lnTo>
                <a:lnTo>
                  <a:pt x="18831" y="19327"/>
                </a:lnTo>
                <a:lnTo>
                  <a:pt x="19044" y="19521"/>
                </a:lnTo>
                <a:lnTo>
                  <a:pt x="19258" y="19714"/>
                </a:lnTo>
                <a:lnTo>
                  <a:pt x="19474" y="19905"/>
                </a:lnTo>
                <a:lnTo>
                  <a:pt x="19691" y="20094"/>
                </a:lnTo>
                <a:lnTo>
                  <a:pt x="19911" y="20281"/>
                </a:lnTo>
                <a:lnTo>
                  <a:pt x="20132" y="20465"/>
                </a:lnTo>
                <a:lnTo>
                  <a:pt x="20355" y="20648"/>
                </a:lnTo>
                <a:lnTo>
                  <a:pt x="20579" y="20828"/>
                </a:lnTo>
                <a:lnTo>
                  <a:pt x="20805" y="21006"/>
                </a:lnTo>
                <a:lnTo>
                  <a:pt x="21034" y="21181"/>
                </a:lnTo>
                <a:lnTo>
                  <a:pt x="21264" y="21355"/>
                </a:lnTo>
                <a:lnTo>
                  <a:pt x="21496" y="21525"/>
                </a:lnTo>
                <a:lnTo>
                  <a:pt x="21600" y="21600"/>
                </a:lnTo>
              </a:path>
            </a:pathLst>
          </a:custGeom>
          <a:noFill/>
          <a:ln w="24997" cap="flat" cmpd="sng">
            <a:solidFill>
              <a:srgbClr val="332C2C"/>
            </a:solidFill>
            <a:prstDash val="solid"/>
            <a:round/>
          </a:ln>
        </p:spPr>
      </p:sp>
      <p:grpSp>
        <p:nvGrpSpPr>
          <p:cNvPr id="148" name="组合"/>
          <p:cNvGrpSpPr>
            <a:grpSpLocks/>
          </p:cNvGrpSpPr>
          <p:nvPr/>
        </p:nvGrpSpPr>
        <p:grpSpPr>
          <a:xfrm>
            <a:off x="0" y="9993"/>
            <a:ext cx="18288000" cy="10277004"/>
            <a:chOff x="0" y="9993"/>
            <a:chExt cx="18288000" cy="10277004"/>
          </a:xfrm>
        </p:grpSpPr>
        <p:pic>
          <p:nvPicPr>
            <p:cNvPr id="145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67506" y="9993"/>
              <a:ext cx="8020494" cy="10277004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46" name="曲线"/>
            <p:cNvSpPr>
              <a:spLocks/>
            </p:cNvSpPr>
            <p:nvPr/>
          </p:nvSpPr>
          <p:spPr>
            <a:xfrm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147" name="图片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344877" y="8370468"/>
              <a:ext cx="2040547" cy="294678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149" name="矩形"/>
          <p:cNvSpPr>
            <a:spLocks/>
          </p:cNvSpPr>
          <p:nvPr/>
        </p:nvSpPr>
        <p:spPr>
          <a:xfrm>
            <a:off x="2312517" y="4573651"/>
            <a:ext cx="7271384" cy="368261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08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Incorporate</a:t>
            </a:r>
            <a:r>
              <a:rPr lang="en-US" altLang="zh-CN" sz="3350" b="0" i="0" u="none" strike="noStrike" kern="0" cap="none" spc="-21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 </a:t>
            </a:r>
            <a:r>
              <a:rPr lang="en-US" altLang="zh-CN" sz="33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into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your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 </a:t>
            </a:r>
            <a:r>
              <a:rPr lang="en-US" altLang="zh-CN" sz="3350" b="0" i="0" u="none" strike="noStrike" kern="0" cap="none" spc="-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strategy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embark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on</a:t>
            </a:r>
            <a:r>
              <a:rPr lang="en-US" altLang="zh-CN" sz="33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</a:t>
            </a:r>
            <a:r>
              <a:rPr lang="en-US" altLang="zh-CN" sz="33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journey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towards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sustainable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success.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Let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data-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driven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350" b="0" i="0" u="none" strike="noStrike" kern="0" cap="none" spc="-1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propel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your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business</a:t>
            </a:r>
            <a:r>
              <a:rPr lang="en-US" altLang="zh-CN" sz="33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forward,</a:t>
            </a:r>
            <a:r>
              <a:rPr lang="en-US" altLang="zh-CN" sz="33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ensuring </a:t>
            </a:r>
            <a:r>
              <a:rPr lang="en-US" altLang="zh-CN" sz="3350" b="0" i="0" u="none" strike="noStrike" kern="0" cap="none" spc="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optimized</a:t>
            </a:r>
            <a:r>
              <a:rPr lang="en-US" altLang="zh-CN" sz="335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operations</a:t>
            </a:r>
            <a:r>
              <a:rPr lang="en-US" altLang="zh-CN" sz="335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</a:p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3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</a:t>
            </a:r>
            <a:r>
              <a:rPr lang="en-US" altLang="zh-CN" sz="33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satisfaction.</a:t>
            </a:r>
            <a:endParaRPr lang="zh-CN" altLang="en-US" sz="33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150" name="矩形"/>
          <p:cNvSpPr>
            <a:spLocks/>
          </p:cNvSpPr>
          <p:nvPr/>
        </p:nvSpPr>
        <p:spPr>
          <a:xfrm>
            <a:off x="2287303" y="2600388"/>
            <a:ext cx="7574914" cy="17081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270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550" b="0" i="0" u="none" strike="noStrike" kern="0" cap="none" spc="-7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Pedaling</a:t>
            </a:r>
            <a:r>
              <a:rPr lang="en-US" altLang="zh-CN" sz="5550" b="0" i="0" u="none" strike="noStrike" kern="0" cap="none" spc="-14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550" b="0" i="0" u="none" strike="noStrike" kern="0" cap="none" spc="-22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Towards</a:t>
            </a:r>
            <a:r>
              <a:rPr lang="en-US" altLang="zh-CN" sz="5550" b="0" i="0" u="none" strike="noStrike" kern="0" cap="none" spc="-14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5550" b="0" i="0" u="none" strike="noStrike" kern="0" cap="none" spc="-4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Success</a:t>
            </a:r>
            <a:endParaRPr lang="zh-CN" altLang="en-US" sz="5550" b="0" i="0" u="none" strike="noStrike" kern="0" cap="none" spc="0" baseline="0">
              <a:solidFill>
                <a:schemeClr val="tx1"/>
              </a:solidFill>
              <a:latin typeface="Cambria" charset="0"/>
              <a:ea typeface="Droid Sans"/>
              <a:cs typeface="Cambria" charset="0"/>
            </a:endParaRPr>
          </a:p>
        </p:txBody>
      </p:sp>
      <p:sp>
        <p:nvSpPr>
          <p:cNvPr id="151" name="文本框"/>
          <p:cNvSpPr>
            <a:spLocks noGrp="1"/>
          </p:cNvSpPr>
          <p:nvPr>
            <p:ph type="title"/>
          </p:nvPr>
        </p:nvSpPr>
        <p:spPr>
          <a:xfrm>
            <a:off x="453836" y="846976"/>
            <a:ext cx="5164455" cy="21094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85" baseline="0">
                <a:solidFill>
                  <a:srgbClr val="000000"/>
                </a:solidFill>
                <a:latin typeface="Cambria" charset="0"/>
                <a:ea typeface="宋体" charset="0"/>
                <a:cs typeface="Cambria" charset="0"/>
              </a:rPr>
              <a:t>CONCLUSION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mbria" charset="0"/>
              <a:ea typeface="宋体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310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组合"/>
          <p:cNvGrpSpPr>
            <a:grpSpLocks/>
          </p:cNvGrpSpPr>
          <p:nvPr/>
        </p:nvGrpSpPr>
        <p:grpSpPr>
          <a:xfrm>
            <a:off x="0" y="3961976"/>
            <a:ext cx="18288616" cy="6325628"/>
            <a:chOff x="0" y="3961976"/>
            <a:chExt cx="18288616" cy="6325628"/>
          </a:xfrm>
        </p:grpSpPr>
        <p:pic>
          <p:nvPicPr>
            <p:cNvPr id="152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961976"/>
              <a:ext cx="18288000" cy="6324600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153" name="曲线"/>
            <p:cNvSpPr>
              <a:spLocks/>
            </p:cNvSpPr>
            <p:nvPr/>
          </p:nvSpPr>
          <p:spPr>
            <a:xfrm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155" name="曲线"/>
          <p:cNvSpPr>
            <a:spLocks/>
          </p:cNvSpPr>
          <p:nvPr/>
        </p:nvSpPr>
        <p:spPr>
          <a:xfrm>
            <a:off x="0" y="548843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156" name="曲线"/>
          <p:cNvSpPr>
            <a:spLocks/>
          </p:cNvSpPr>
          <p:nvPr/>
        </p:nvSpPr>
        <p:spPr>
          <a:xfrm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15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36794" y="2779585"/>
            <a:ext cx="1903094" cy="39496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158" name="矩形"/>
          <p:cNvSpPr>
            <a:spLocks/>
          </p:cNvSpPr>
          <p:nvPr/>
        </p:nvSpPr>
        <p:spPr>
          <a:xfrm>
            <a:off x="1441348" y="2244173"/>
            <a:ext cx="16330929" cy="13766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2229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just">
              <a:lnSpc>
                <a:spcPts val="3450"/>
              </a:lnSpc>
              <a:spcBef>
                <a:spcPts val="489"/>
              </a:spcBef>
              <a:spcAft>
                <a:spcPts val="0"/>
              </a:spcAft>
              <a:buNone/>
            </a:pPr>
            <a:r>
              <a:rPr lang="en-US" altLang="zh-CN" sz="3150" b="0" i="0" u="none" strike="noStrike" kern="0" cap="none" spc="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Embrace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power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transform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your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15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1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business. </a:t>
            </a:r>
            <a:r>
              <a:rPr lang="en-US" altLang="zh-CN" sz="315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operational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1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customer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satisfaction,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unlock</a:t>
            </a:r>
            <a:r>
              <a:rPr lang="en-US" altLang="zh-CN" sz="3150" b="0" i="0" u="none" strike="noStrike" kern="0" cap="none" spc="-1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potential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150" b="0" i="0" u="none" strike="noStrike" kern="0" cap="none" spc="-1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data- driven</a:t>
            </a:r>
            <a:r>
              <a:rPr lang="en-US" altLang="zh-CN" sz="3150" b="0" i="0" u="none" strike="noStrike" kern="0" cap="none" spc="-1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decision-</a:t>
            </a:r>
            <a:r>
              <a:rPr lang="en-US" altLang="zh-CN" sz="31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making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</a:t>
            </a:r>
            <a:r>
              <a:rPr lang="en-US" altLang="zh-CN" sz="3150" b="0" i="0" u="none" strike="noStrike" kern="0" cap="none" spc="-1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propelling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your</a:t>
            </a:r>
            <a:r>
              <a:rPr lang="en-US" altLang="zh-CN" sz="3150" b="0" i="0" u="none" strike="noStrike" kern="0" cap="none" spc="-1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1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success.</a:t>
            </a:r>
            <a:endParaRPr lang="zh-CN" altLang="en-US" sz="31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159" name="矩形"/>
          <p:cNvSpPr>
            <a:spLocks/>
          </p:cNvSpPr>
          <p:nvPr/>
        </p:nvSpPr>
        <p:spPr>
          <a:xfrm>
            <a:off x="837916" y="785012"/>
            <a:ext cx="5812154" cy="10617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-375" baseline="0">
                <a:solidFill>
                  <a:schemeClr val="tx1"/>
                </a:solidFill>
                <a:latin typeface="Cambria" charset="0"/>
                <a:ea typeface="Droid Sans"/>
                <a:cs typeface="Cambria" charset="0"/>
              </a:rPr>
              <a:t>FUTURE</a:t>
            </a:r>
            <a:r>
              <a:rPr lang="en-US" altLang="zh-CN" sz="6900" b="1" i="0" u="none" strike="noStrike" kern="0" cap="none" spc="-180" baseline="0">
                <a:solidFill>
                  <a:schemeClr val="tx1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6900" b="1" i="0" u="none" strike="noStrike" kern="0" cap="none" spc="-25" baseline="0">
                <a:solidFill>
                  <a:schemeClr val="tx1"/>
                </a:solidFill>
                <a:latin typeface="Cambria" charset="0"/>
                <a:ea typeface="Droid Sans"/>
                <a:cs typeface="Cambria" charset="0"/>
              </a:rPr>
              <a:t>SCOPE</a:t>
            </a:r>
            <a:endParaRPr lang="zh-CN" altLang="en-US" sz="6900" b="0" i="0" u="none" strike="noStrike" kern="0" cap="none" spc="0" baseline="0">
              <a:solidFill>
                <a:schemeClr val="tx1"/>
              </a:solidFill>
              <a:latin typeface="Cambria" charset="0"/>
              <a:ea typeface="Droid Sans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86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文本框"/>
          <p:cNvSpPr>
            <a:spLocks noGrp="1"/>
          </p:cNvSpPr>
          <p:nvPr>
            <p:ph type="title"/>
          </p:nvPr>
        </p:nvSpPr>
        <p:spPr>
          <a:xfrm>
            <a:off x="7078177" y="4227493"/>
            <a:ext cx="4137660" cy="149732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143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90"/>
              </a:spcBef>
              <a:spcAft>
                <a:spcPts val="0"/>
              </a:spcAft>
              <a:buNone/>
            </a:pPr>
            <a:r>
              <a:rPr lang="en-US" altLang="zh-CN" sz="9850" b="0" i="0" u="none" strike="noStrike" kern="0" cap="none" spc="-200" baseline="0">
                <a:solidFill>
                  <a:srgbClr val="332C2C"/>
                </a:solidFill>
                <a:latin typeface="Cambria" charset="0"/>
                <a:ea typeface="宋体" charset="0"/>
                <a:cs typeface="Cambria" charset="0"/>
              </a:rPr>
              <a:t>Thanks!</a:t>
            </a:r>
            <a:endParaRPr lang="zh-CN" altLang="en-US" sz="9850" b="0" i="0" u="none" strike="noStrike" kern="0" cap="none" spc="0" baseline="0">
              <a:solidFill>
                <a:srgbClr val="332C2C"/>
              </a:solidFill>
              <a:latin typeface="Cambria" charset="0"/>
              <a:ea typeface="宋体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46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2659569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3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3450145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4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4240720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5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5031294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6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5831395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7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6621970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8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7412545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29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81029" y="8212645"/>
            <a:ext cx="180975" cy="1809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30" name="矩形"/>
          <p:cNvSpPr>
            <a:spLocks/>
          </p:cNvSpPr>
          <p:nvPr/>
        </p:nvSpPr>
        <p:spPr>
          <a:xfrm>
            <a:off x="5296954" y="2256345"/>
            <a:ext cx="8659496" cy="635825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016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Problem</a:t>
            </a:r>
            <a:r>
              <a:rPr lang="en-US" altLang="zh-CN" sz="5150" b="1" i="0" u="none" strike="noStrike" kern="0" cap="none" spc="-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0" u="none" strike="noStrike" kern="0" cap="none" spc="-1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Statement </a:t>
            </a: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Proposed</a:t>
            </a:r>
            <a:r>
              <a:rPr lang="en-US" altLang="zh-CN" sz="5150" b="1" i="0" u="none" strike="noStrike" kern="0" cap="none" spc="-7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0" u="none" strike="noStrike" kern="0" cap="none" spc="4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System/Solution</a:t>
            </a:r>
            <a:endParaRPr lang="en-US" altLang="zh-CN" sz="515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12700" indent="0" algn="l">
              <a:lnSpc>
                <a:spcPts val="62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System</a:t>
            </a:r>
            <a:r>
              <a:rPr lang="en-US" altLang="zh-CN" sz="5150" b="1" i="0" u="none" strike="noStrike" kern="0" cap="none" spc="-14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0" u="none" strike="noStrike" kern="0" cap="none" spc="-2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Development</a:t>
            </a:r>
            <a:r>
              <a:rPr lang="en-US" altLang="zh-CN" sz="5150" b="1" i="0" u="none" strike="noStrike" kern="0" cap="none" spc="-9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200" b="1" i="0" u="none" strike="noStrike" kern="0" cap="none" spc="4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Approach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12700" indent="0" algn="l">
              <a:lnSpc>
                <a:spcPts val="6300"/>
              </a:lnSpc>
              <a:spcBef>
                <a:spcPts val="155"/>
              </a:spcBef>
              <a:spcAft>
                <a:spcPts val="0"/>
              </a:spcAft>
              <a:buNone/>
            </a:pPr>
            <a:r>
              <a:rPr lang="en-US" altLang="zh-CN" sz="5150" b="1" i="0" u="none" strike="noStrike" kern="0" cap="none" spc="9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Algorithm</a:t>
            </a:r>
            <a:r>
              <a:rPr lang="en-US" altLang="zh-CN" sz="5150" b="1" i="0" u="none" strike="noStrike" kern="0" cap="none" spc="-18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150" b="1" i="0" u="none" strike="noStrike" kern="0" cap="none" spc="-65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&amp;</a:t>
            </a:r>
            <a:r>
              <a:rPr lang="en-US" altLang="zh-CN" sz="5150" b="1" i="0" u="none" strike="noStrike" kern="0" cap="none" spc="-13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200" b="1" i="0" u="none" strike="noStrike" kern="0" cap="none" spc="-1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Deployment </a:t>
            </a:r>
            <a:r>
              <a:rPr lang="en-US" altLang="zh-CN" sz="5200" b="1" i="0" u="none" strike="noStrike" kern="0" cap="none" spc="5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Result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12700" indent="0" algn="l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200" b="1" i="0" u="none" strike="noStrike" kern="0" cap="none" spc="6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Conclusion</a:t>
            </a:r>
            <a:endParaRPr lang="en-US" altLang="zh-CN" sz="52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  <a:p>
            <a:pPr marL="12700" indent="0" algn="l">
              <a:lnSpc>
                <a:spcPts val="63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rPr lang="en-US" altLang="zh-CN" sz="5200" b="1" i="0" u="none" strike="noStrike" kern="0" cap="none" spc="7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Future</a:t>
            </a:r>
            <a:r>
              <a:rPr lang="en-US" altLang="zh-CN" sz="5200" b="1" i="0" u="none" strike="noStrike" kern="0" cap="none" spc="-16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200" b="1" i="0" u="none" strike="noStrike" kern="0" cap="none" spc="-1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Scope References</a:t>
            </a:r>
            <a:endParaRPr lang="zh-CN" altLang="en-US" sz="52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</p:txBody>
      </p:sp>
      <p:sp>
        <p:nvSpPr>
          <p:cNvPr id="31" name="文本框"/>
          <p:cNvSpPr>
            <a:spLocks noGrp="1"/>
          </p:cNvSpPr>
          <p:nvPr>
            <p:ph type="title"/>
          </p:nvPr>
        </p:nvSpPr>
        <p:spPr>
          <a:xfrm>
            <a:off x="2366011" y="648376"/>
            <a:ext cx="4949420" cy="10617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200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OUTLINE</a:t>
            </a:r>
            <a:endParaRPr lang="zh-CN" altLang="en-US" sz="6900" b="0" i="0" u="none" strike="noStrike" kern="0" cap="none" spc="0" baseline="0">
              <a:solidFill>
                <a:srgbClr val="332C2C"/>
              </a:solidFill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132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"/>
          <p:cNvSpPr>
            <a:spLocks/>
          </p:cNvSpPr>
          <p:nvPr/>
        </p:nvSpPr>
        <p:spPr>
          <a:xfrm>
            <a:off x="1594166" y="3678173"/>
            <a:ext cx="15101569" cy="260286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34290" rIns="0" bIns="0" anchor="t" anchorCtr="0">
            <a:prstTxWarp prst="textNoShape">
              <a:avLst/>
            </a:prstTxWarp>
            <a:spAutoFit/>
          </a:bodyPr>
          <a:lstStyle/>
          <a:p>
            <a:pPr marL="4812665" indent="-4800600" algn="l">
              <a:lnSpc>
                <a:spcPts val="10130"/>
              </a:lnSpc>
              <a:spcBef>
                <a:spcPts val="270"/>
              </a:spcBef>
              <a:spcAft>
                <a:spcPts val="0"/>
              </a:spcAft>
              <a:buNone/>
            </a:pPr>
            <a:r>
              <a:rPr lang="en-US" altLang="zh-CN" sz="8450" b="0" i="0" u="none" strike="noStrike" kern="0" cap="none" spc="-10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Algorithmic</a:t>
            </a:r>
            <a:r>
              <a:rPr lang="en-US" altLang="zh-CN" sz="8450" b="0" i="0" u="none" strike="noStrike" kern="0" cap="none" spc="-29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8450" b="0" i="0" u="none" strike="noStrike" kern="0" cap="none" spc="-14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Predictions</a:t>
            </a:r>
            <a:r>
              <a:rPr lang="en-US" altLang="zh-CN" sz="8450" b="0" i="0" u="none" strike="noStrike" kern="0" cap="none" spc="-28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8450" b="0" i="0" u="none" strike="noStrike" kern="0" cap="none" spc="-114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for</a:t>
            </a:r>
            <a:r>
              <a:rPr lang="en-US" altLang="zh-CN" sz="8450" b="0" i="0" u="none" strike="noStrike" kern="0" cap="none" spc="-29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Stable </a:t>
            </a:r>
            <a:r>
              <a:rPr lang="en-US" altLang="zh-CN" sz="8450" b="0" i="0" u="none" strike="noStrike" kern="0" cap="none" spc="-19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Bike</a:t>
            </a:r>
            <a:r>
              <a:rPr lang="en-US" altLang="zh-CN" sz="8450" b="0" i="0" u="none" strike="noStrike" kern="0" cap="none" spc="-265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 </a:t>
            </a:r>
            <a:r>
              <a:rPr lang="en-US" altLang="zh-CN" sz="8450" b="0" i="0" u="none" strike="noStrike" kern="0" cap="none" spc="-1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Rentals</a:t>
            </a:r>
            <a:endParaRPr lang="zh-CN" altLang="en-US" sz="8450" b="0" i="0" u="none" strike="noStrike" kern="0" cap="none" spc="0" baseline="0">
              <a:solidFill>
                <a:schemeClr val="tx1"/>
              </a:solidFill>
              <a:latin typeface="Cambria" charset="0"/>
              <a:ea typeface="Droid Sans"/>
              <a:cs typeface="Cambria" charset="0"/>
            </a:endParaRPr>
          </a:p>
        </p:txBody>
      </p:sp>
      <p:sp>
        <p:nvSpPr>
          <p:cNvPr id="39" name="曲线"/>
          <p:cNvSpPr>
            <a:spLocks/>
          </p:cNvSpPr>
          <p:nvPr/>
        </p:nvSpPr>
        <p:spPr>
          <a:xfrm>
            <a:off x="0" y="12"/>
            <a:ext cx="18288000" cy="255079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4461"/>
                </a:moveTo>
                <a:lnTo>
                  <a:pt x="3993" y="4461"/>
                </a:lnTo>
                <a:lnTo>
                  <a:pt x="4015" y="4344"/>
                </a:lnTo>
                <a:lnTo>
                  <a:pt x="4062" y="4092"/>
                </a:lnTo>
                <a:lnTo>
                  <a:pt x="4111" y="3847"/>
                </a:lnTo>
                <a:lnTo>
                  <a:pt x="4160" y="3607"/>
                </a:lnTo>
                <a:lnTo>
                  <a:pt x="4209" y="3375"/>
                </a:lnTo>
                <a:lnTo>
                  <a:pt x="4259" y="3149"/>
                </a:lnTo>
                <a:lnTo>
                  <a:pt x="4310" y="2931"/>
                </a:lnTo>
                <a:lnTo>
                  <a:pt x="4361" y="2721"/>
                </a:lnTo>
                <a:lnTo>
                  <a:pt x="4410" y="2532"/>
                </a:lnTo>
                <a:lnTo>
                  <a:pt x="4459" y="2347"/>
                </a:lnTo>
                <a:lnTo>
                  <a:pt x="4509" y="2169"/>
                </a:lnTo>
                <a:lnTo>
                  <a:pt x="4559" y="1996"/>
                </a:lnTo>
                <a:lnTo>
                  <a:pt x="4611" y="1828"/>
                </a:lnTo>
                <a:lnTo>
                  <a:pt x="4663" y="1666"/>
                </a:lnTo>
                <a:lnTo>
                  <a:pt x="4716" y="1509"/>
                </a:lnTo>
                <a:lnTo>
                  <a:pt x="4770" y="1358"/>
                </a:lnTo>
                <a:lnTo>
                  <a:pt x="4824" y="1211"/>
                </a:lnTo>
                <a:lnTo>
                  <a:pt x="4880" y="1070"/>
                </a:lnTo>
                <a:lnTo>
                  <a:pt x="4936" y="935"/>
                </a:lnTo>
                <a:lnTo>
                  <a:pt x="4993" y="804"/>
                </a:lnTo>
                <a:lnTo>
                  <a:pt x="5052" y="679"/>
                </a:lnTo>
                <a:lnTo>
                  <a:pt x="5111" y="558"/>
                </a:lnTo>
                <a:lnTo>
                  <a:pt x="5170" y="443"/>
                </a:lnTo>
                <a:lnTo>
                  <a:pt x="5231" y="333"/>
                </a:lnTo>
                <a:lnTo>
                  <a:pt x="5293" y="228"/>
                </a:lnTo>
                <a:lnTo>
                  <a:pt x="5356" y="128"/>
                </a:lnTo>
                <a:lnTo>
                  <a:pt x="5420" y="32"/>
                </a:lnTo>
                <a:lnTo>
                  <a:pt x="5443" y="0"/>
                </a:lnTo>
                <a:lnTo>
                  <a:pt x="5143" y="0"/>
                </a:lnTo>
                <a:lnTo>
                  <a:pt x="5092" y="97"/>
                </a:lnTo>
                <a:lnTo>
                  <a:pt x="5032" y="220"/>
                </a:lnTo>
                <a:lnTo>
                  <a:pt x="4973" y="347"/>
                </a:lnTo>
                <a:lnTo>
                  <a:pt x="4915" y="480"/>
                </a:lnTo>
                <a:lnTo>
                  <a:pt x="4858" y="619"/>
                </a:lnTo>
                <a:lnTo>
                  <a:pt x="4801" y="762"/>
                </a:lnTo>
                <a:lnTo>
                  <a:pt x="4746" y="911"/>
                </a:lnTo>
                <a:lnTo>
                  <a:pt x="4691" y="1066"/>
                </a:lnTo>
                <a:lnTo>
                  <a:pt x="4637" y="1225"/>
                </a:lnTo>
                <a:lnTo>
                  <a:pt x="4584" y="1391"/>
                </a:lnTo>
                <a:lnTo>
                  <a:pt x="4531" y="1562"/>
                </a:lnTo>
                <a:lnTo>
                  <a:pt x="4480" y="1738"/>
                </a:lnTo>
                <a:lnTo>
                  <a:pt x="4429" y="1920"/>
                </a:lnTo>
                <a:lnTo>
                  <a:pt x="4379" y="2108"/>
                </a:lnTo>
                <a:lnTo>
                  <a:pt x="4329" y="2301"/>
                </a:lnTo>
                <a:lnTo>
                  <a:pt x="4277" y="2515"/>
                </a:lnTo>
                <a:lnTo>
                  <a:pt x="4225" y="2738"/>
                </a:lnTo>
                <a:lnTo>
                  <a:pt x="4174" y="2967"/>
                </a:lnTo>
                <a:lnTo>
                  <a:pt x="4124" y="3204"/>
                </a:lnTo>
                <a:lnTo>
                  <a:pt x="4075" y="3447"/>
                </a:lnTo>
                <a:lnTo>
                  <a:pt x="4025" y="3696"/>
                </a:lnTo>
                <a:lnTo>
                  <a:pt x="3977" y="3951"/>
                </a:lnTo>
                <a:lnTo>
                  <a:pt x="3929" y="4211"/>
                </a:lnTo>
                <a:lnTo>
                  <a:pt x="3884" y="4461"/>
                </a:lnTo>
                <a:lnTo>
                  <a:pt x="0" y="4461"/>
                </a:lnTo>
                <a:lnTo>
                  <a:pt x="0" y="4865"/>
                </a:lnTo>
                <a:lnTo>
                  <a:pt x="3814" y="4865"/>
                </a:lnTo>
                <a:lnTo>
                  <a:pt x="3788" y="5019"/>
                </a:lnTo>
                <a:lnTo>
                  <a:pt x="3741" y="5295"/>
                </a:lnTo>
                <a:lnTo>
                  <a:pt x="3696" y="5575"/>
                </a:lnTo>
                <a:lnTo>
                  <a:pt x="3650" y="5857"/>
                </a:lnTo>
                <a:lnTo>
                  <a:pt x="3605" y="6141"/>
                </a:lnTo>
                <a:lnTo>
                  <a:pt x="3516" y="6714"/>
                </a:lnTo>
                <a:lnTo>
                  <a:pt x="3235" y="8552"/>
                </a:lnTo>
                <a:lnTo>
                  <a:pt x="3115" y="9335"/>
                </a:lnTo>
                <a:lnTo>
                  <a:pt x="2991" y="10129"/>
                </a:lnTo>
                <a:lnTo>
                  <a:pt x="2905" y="10663"/>
                </a:lnTo>
                <a:lnTo>
                  <a:pt x="2818" y="11198"/>
                </a:lnTo>
                <a:lnTo>
                  <a:pt x="2730" y="11734"/>
                </a:lnTo>
                <a:lnTo>
                  <a:pt x="2639" y="12268"/>
                </a:lnTo>
                <a:lnTo>
                  <a:pt x="2547" y="12800"/>
                </a:lnTo>
                <a:lnTo>
                  <a:pt x="2500" y="13065"/>
                </a:lnTo>
                <a:lnTo>
                  <a:pt x="2453" y="13329"/>
                </a:lnTo>
                <a:lnTo>
                  <a:pt x="2406" y="13591"/>
                </a:lnTo>
                <a:lnTo>
                  <a:pt x="2358" y="13852"/>
                </a:lnTo>
                <a:lnTo>
                  <a:pt x="2309" y="14111"/>
                </a:lnTo>
                <a:lnTo>
                  <a:pt x="2261" y="14368"/>
                </a:lnTo>
                <a:lnTo>
                  <a:pt x="2211" y="14623"/>
                </a:lnTo>
                <a:lnTo>
                  <a:pt x="2162" y="14877"/>
                </a:lnTo>
                <a:lnTo>
                  <a:pt x="2112" y="15127"/>
                </a:lnTo>
                <a:lnTo>
                  <a:pt x="2061" y="15375"/>
                </a:lnTo>
                <a:lnTo>
                  <a:pt x="2010" y="15621"/>
                </a:lnTo>
                <a:lnTo>
                  <a:pt x="1959" y="15864"/>
                </a:lnTo>
                <a:lnTo>
                  <a:pt x="1907" y="16103"/>
                </a:lnTo>
                <a:lnTo>
                  <a:pt x="1855" y="16340"/>
                </a:lnTo>
                <a:lnTo>
                  <a:pt x="1802" y="16572"/>
                </a:lnTo>
                <a:lnTo>
                  <a:pt x="1750" y="16802"/>
                </a:lnTo>
                <a:lnTo>
                  <a:pt x="1696" y="17027"/>
                </a:lnTo>
                <a:lnTo>
                  <a:pt x="1642" y="17249"/>
                </a:lnTo>
                <a:lnTo>
                  <a:pt x="1588" y="17467"/>
                </a:lnTo>
                <a:lnTo>
                  <a:pt x="1534" y="17680"/>
                </a:lnTo>
                <a:lnTo>
                  <a:pt x="1479" y="17889"/>
                </a:lnTo>
                <a:lnTo>
                  <a:pt x="1422" y="18096"/>
                </a:lnTo>
                <a:lnTo>
                  <a:pt x="1366" y="18298"/>
                </a:lnTo>
                <a:lnTo>
                  <a:pt x="1310" y="18492"/>
                </a:lnTo>
                <a:lnTo>
                  <a:pt x="1253" y="18681"/>
                </a:lnTo>
                <a:lnTo>
                  <a:pt x="1197" y="18863"/>
                </a:lnTo>
                <a:lnTo>
                  <a:pt x="1140" y="19038"/>
                </a:lnTo>
                <a:lnTo>
                  <a:pt x="1084" y="19208"/>
                </a:lnTo>
                <a:lnTo>
                  <a:pt x="1027" y="19371"/>
                </a:lnTo>
                <a:lnTo>
                  <a:pt x="971" y="19527"/>
                </a:lnTo>
                <a:lnTo>
                  <a:pt x="914" y="19677"/>
                </a:lnTo>
                <a:lnTo>
                  <a:pt x="858" y="19820"/>
                </a:lnTo>
                <a:lnTo>
                  <a:pt x="801" y="19957"/>
                </a:lnTo>
                <a:lnTo>
                  <a:pt x="745" y="20088"/>
                </a:lnTo>
                <a:lnTo>
                  <a:pt x="688" y="20212"/>
                </a:lnTo>
                <a:lnTo>
                  <a:pt x="632" y="20330"/>
                </a:lnTo>
                <a:lnTo>
                  <a:pt x="576" y="20442"/>
                </a:lnTo>
                <a:lnTo>
                  <a:pt x="519" y="20546"/>
                </a:lnTo>
                <a:lnTo>
                  <a:pt x="463" y="20645"/>
                </a:lnTo>
                <a:lnTo>
                  <a:pt x="407" y="20737"/>
                </a:lnTo>
                <a:lnTo>
                  <a:pt x="351" y="20822"/>
                </a:lnTo>
                <a:lnTo>
                  <a:pt x="295" y="20901"/>
                </a:lnTo>
                <a:lnTo>
                  <a:pt x="238" y="20973"/>
                </a:lnTo>
                <a:lnTo>
                  <a:pt x="183" y="21039"/>
                </a:lnTo>
                <a:lnTo>
                  <a:pt x="126" y="21089"/>
                </a:lnTo>
                <a:lnTo>
                  <a:pt x="70" y="21116"/>
                </a:lnTo>
                <a:lnTo>
                  <a:pt x="14" y="21118"/>
                </a:lnTo>
                <a:lnTo>
                  <a:pt x="0" y="21113"/>
                </a:lnTo>
                <a:lnTo>
                  <a:pt x="0" y="21595"/>
                </a:lnTo>
                <a:lnTo>
                  <a:pt x="15" y="21598"/>
                </a:lnTo>
                <a:lnTo>
                  <a:pt x="35" y="21600"/>
                </a:lnTo>
                <a:lnTo>
                  <a:pt x="74" y="21594"/>
                </a:lnTo>
                <a:lnTo>
                  <a:pt x="153" y="21551"/>
                </a:lnTo>
                <a:lnTo>
                  <a:pt x="249" y="21447"/>
                </a:lnTo>
                <a:lnTo>
                  <a:pt x="306" y="21374"/>
                </a:lnTo>
                <a:lnTo>
                  <a:pt x="363" y="21294"/>
                </a:lnTo>
                <a:lnTo>
                  <a:pt x="420" y="21208"/>
                </a:lnTo>
                <a:lnTo>
                  <a:pt x="475" y="21118"/>
                </a:lnTo>
                <a:lnTo>
                  <a:pt x="477" y="21115"/>
                </a:lnTo>
                <a:lnTo>
                  <a:pt x="535" y="21015"/>
                </a:lnTo>
                <a:lnTo>
                  <a:pt x="592" y="20908"/>
                </a:lnTo>
                <a:lnTo>
                  <a:pt x="649" y="20795"/>
                </a:lnTo>
                <a:lnTo>
                  <a:pt x="706" y="20676"/>
                </a:lnTo>
                <a:lnTo>
                  <a:pt x="764" y="20550"/>
                </a:lnTo>
                <a:lnTo>
                  <a:pt x="821" y="20417"/>
                </a:lnTo>
                <a:lnTo>
                  <a:pt x="879" y="20277"/>
                </a:lnTo>
                <a:lnTo>
                  <a:pt x="936" y="20131"/>
                </a:lnTo>
                <a:lnTo>
                  <a:pt x="993" y="19979"/>
                </a:lnTo>
                <a:lnTo>
                  <a:pt x="1051" y="19820"/>
                </a:lnTo>
                <a:lnTo>
                  <a:pt x="1108" y="19654"/>
                </a:lnTo>
                <a:lnTo>
                  <a:pt x="1165" y="19482"/>
                </a:lnTo>
                <a:lnTo>
                  <a:pt x="1223" y="19304"/>
                </a:lnTo>
                <a:lnTo>
                  <a:pt x="1280" y="19119"/>
                </a:lnTo>
                <a:lnTo>
                  <a:pt x="1337" y="18928"/>
                </a:lnTo>
                <a:lnTo>
                  <a:pt x="1395" y="18730"/>
                </a:lnTo>
                <a:lnTo>
                  <a:pt x="1452" y="18526"/>
                </a:lnTo>
                <a:lnTo>
                  <a:pt x="1509" y="18315"/>
                </a:lnTo>
                <a:lnTo>
                  <a:pt x="1564" y="18104"/>
                </a:lnTo>
                <a:lnTo>
                  <a:pt x="1620" y="17889"/>
                </a:lnTo>
                <a:lnTo>
                  <a:pt x="1674" y="17670"/>
                </a:lnTo>
                <a:lnTo>
                  <a:pt x="1729" y="17447"/>
                </a:lnTo>
                <a:lnTo>
                  <a:pt x="1782" y="17219"/>
                </a:lnTo>
                <a:lnTo>
                  <a:pt x="1836" y="16988"/>
                </a:lnTo>
                <a:lnTo>
                  <a:pt x="1889" y="16753"/>
                </a:lnTo>
                <a:lnTo>
                  <a:pt x="1941" y="16515"/>
                </a:lnTo>
                <a:lnTo>
                  <a:pt x="1994" y="16273"/>
                </a:lnTo>
                <a:lnTo>
                  <a:pt x="2045" y="16029"/>
                </a:lnTo>
                <a:lnTo>
                  <a:pt x="2097" y="15781"/>
                </a:lnTo>
                <a:lnTo>
                  <a:pt x="2148" y="15531"/>
                </a:lnTo>
                <a:lnTo>
                  <a:pt x="2198" y="15278"/>
                </a:lnTo>
                <a:lnTo>
                  <a:pt x="2248" y="15023"/>
                </a:lnTo>
                <a:lnTo>
                  <a:pt x="2298" y="14766"/>
                </a:lnTo>
                <a:lnTo>
                  <a:pt x="2347" y="14506"/>
                </a:lnTo>
                <a:lnTo>
                  <a:pt x="2396" y="14245"/>
                </a:lnTo>
                <a:lnTo>
                  <a:pt x="2444" y="13982"/>
                </a:lnTo>
                <a:lnTo>
                  <a:pt x="2492" y="13718"/>
                </a:lnTo>
                <a:lnTo>
                  <a:pt x="2540" y="13453"/>
                </a:lnTo>
                <a:lnTo>
                  <a:pt x="2587" y="13186"/>
                </a:lnTo>
                <a:lnTo>
                  <a:pt x="2680" y="12649"/>
                </a:lnTo>
                <a:lnTo>
                  <a:pt x="2771" y="12111"/>
                </a:lnTo>
                <a:lnTo>
                  <a:pt x="2860" y="11571"/>
                </a:lnTo>
                <a:lnTo>
                  <a:pt x="2947" y="11032"/>
                </a:lnTo>
                <a:lnTo>
                  <a:pt x="3033" y="10494"/>
                </a:lnTo>
                <a:lnTo>
                  <a:pt x="3159" y="9694"/>
                </a:lnTo>
                <a:lnTo>
                  <a:pt x="3280" y="8906"/>
                </a:lnTo>
                <a:lnTo>
                  <a:pt x="3558" y="7078"/>
                </a:lnTo>
                <a:lnTo>
                  <a:pt x="3647" y="6510"/>
                </a:lnTo>
                <a:lnTo>
                  <a:pt x="3692" y="6228"/>
                </a:lnTo>
                <a:lnTo>
                  <a:pt x="3737" y="5949"/>
                </a:lnTo>
                <a:lnTo>
                  <a:pt x="3782" y="5672"/>
                </a:lnTo>
                <a:lnTo>
                  <a:pt x="3828" y="5398"/>
                </a:lnTo>
                <a:lnTo>
                  <a:pt x="3874" y="5128"/>
                </a:lnTo>
                <a:lnTo>
                  <a:pt x="3920" y="4865"/>
                </a:lnTo>
                <a:lnTo>
                  <a:pt x="21600" y="4865"/>
                </a:lnTo>
                <a:lnTo>
                  <a:pt x="21600" y="4461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40" name="曲线"/>
          <p:cNvSpPr>
            <a:spLocks/>
          </p:cNvSpPr>
          <p:nvPr/>
        </p:nvSpPr>
        <p:spPr>
          <a:xfrm>
            <a:off x="0" y="7892605"/>
            <a:ext cx="18288000" cy="2394584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21533" y="49"/>
                </a:lnTo>
                <a:lnTo>
                  <a:pt x="21442" y="167"/>
                </a:lnTo>
                <a:lnTo>
                  <a:pt x="21387" y="251"/>
                </a:lnTo>
                <a:lnTo>
                  <a:pt x="21332" y="341"/>
                </a:lnTo>
                <a:lnTo>
                  <a:pt x="21277" y="439"/>
                </a:lnTo>
                <a:lnTo>
                  <a:pt x="21222" y="544"/>
                </a:lnTo>
                <a:lnTo>
                  <a:pt x="21167" y="657"/>
                </a:lnTo>
                <a:lnTo>
                  <a:pt x="21112" y="776"/>
                </a:lnTo>
                <a:lnTo>
                  <a:pt x="21057" y="903"/>
                </a:lnTo>
                <a:lnTo>
                  <a:pt x="21001" y="1037"/>
                </a:lnTo>
                <a:lnTo>
                  <a:pt x="20946" y="1177"/>
                </a:lnTo>
                <a:lnTo>
                  <a:pt x="20891" y="1325"/>
                </a:lnTo>
                <a:lnTo>
                  <a:pt x="20836" y="1480"/>
                </a:lnTo>
                <a:lnTo>
                  <a:pt x="20781" y="1642"/>
                </a:lnTo>
                <a:lnTo>
                  <a:pt x="20726" y="1811"/>
                </a:lnTo>
                <a:lnTo>
                  <a:pt x="20671" y="1987"/>
                </a:lnTo>
                <a:lnTo>
                  <a:pt x="20616" y="2171"/>
                </a:lnTo>
                <a:lnTo>
                  <a:pt x="20561" y="2361"/>
                </a:lnTo>
                <a:lnTo>
                  <a:pt x="20506" y="2558"/>
                </a:lnTo>
                <a:lnTo>
                  <a:pt x="20451" y="2762"/>
                </a:lnTo>
                <a:lnTo>
                  <a:pt x="20396" y="2973"/>
                </a:lnTo>
                <a:lnTo>
                  <a:pt x="20341" y="3190"/>
                </a:lnTo>
                <a:lnTo>
                  <a:pt x="20286" y="3415"/>
                </a:lnTo>
                <a:lnTo>
                  <a:pt x="20231" y="3649"/>
                </a:lnTo>
                <a:lnTo>
                  <a:pt x="20176" y="3888"/>
                </a:lnTo>
                <a:lnTo>
                  <a:pt x="20122" y="4132"/>
                </a:lnTo>
                <a:lnTo>
                  <a:pt x="20068" y="4381"/>
                </a:lnTo>
                <a:lnTo>
                  <a:pt x="20015" y="4634"/>
                </a:lnTo>
                <a:lnTo>
                  <a:pt x="19962" y="4892"/>
                </a:lnTo>
                <a:lnTo>
                  <a:pt x="19909" y="5153"/>
                </a:lnTo>
                <a:lnTo>
                  <a:pt x="19857" y="5419"/>
                </a:lnTo>
                <a:lnTo>
                  <a:pt x="19805" y="5688"/>
                </a:lnTo>
                <a:lnTo>
                  <a:pt x="19754" y="5960"/>
                </a:lnTo>
                <a:lnTo>
                  <a:pt x="19704" y="6235"/>
                </a:lnTo>
                <a:lnTo>
                  <a:pt x="19654" y="6514"/>
                </a:lnTo>
                <a:lnTo>
                  <a:pt x="19604" y="6795"/>
                </a:lnTo>
                <a:lnTo>
                  <a:pt x="19555" y="7078"/>
                </a:lnTo>
                <a:lnTo>
                  <a:pt x="19506" y="7364"/>
                </a:lnTo>
                <a:lnTo>
                  <a:pt x="19458" y="7652"/>
                </a:lnTo>
                <a:lnTo>
                  <a:pt x="19410" y="7941"/>
                </a:lnTo>
                <a:lnTo>
                  <a:pt x="19363" y="8233"/>
                </a:lnTo>
                <a:lnTo>
                  <a:pt x="19316" y="8525"/>
                </a:lnTo>
                <a:lnTo>
                  <a:pt x="19269" y="8819"/>
                </a:lnTo>
                <a:lnTo>
                  <a:pt x="19223" y="9113"/>
                </a:lnTo>
                <a:lnTo>
                  <a:pt x="19178" y="9408"/>
                </a:lnTo>
                <a:lnTo>
                  <a:pt x="19133" y="9704"/>
                </a:lnTo>
                <a:lnTo>
                  <a:pt x="19089" y="10000"/>
                </a:lnTo>
                <a:lnTo>
                  <a:pt x="19001" y="10591"/>
                </a:lnTo>
                <a:lnTo>
                  <a:pt x="18916" y="11181"/>
                </a:lnTo>
                <a:lnTo>
                  <a:pt x="18832" y="11767"/>
                </a:lnTo>
                <a:lnTo>
                  <a:pt x="18711" y="12636"/>
                </a:lnTo>
                <a:lnTo>
                  <a:pt x="18445" y="14564"/>
                </a:lnTo>
                <a:lnTo>
                  <a:pt x="18356" y="15197"/>
                </a:lnTo>
                <a:lnTo>
                  <a:pt x="18312" y="15511"/>
                </a:lnTo>
                <a:lnTo>
                  <a:pt x="18266" y="15823"/>
                </a:lnTo>
                <a:lnTo>
                  <a:pt x="18221" y="16132"/>
                </a:lnTo>
                <a:lnTo>
                  <a:pt x="18175" y="16437"/>
                </a:lnTo>
                <a:lnTo>
                  <a:pt x="18129" y="16738"/>
                </a:lnTo>
                <a:lnTo>
                  <a:pt x="18119" y="16799"/>
                </a:lnTo>
                <a:lnTo>
                  <a:pt x="0" y="16799"/>
                </a:lnTo>
                <a:lnTo>
                  <a:pt x="0" y="17229"/>
                </a:lnTo>
                <a:lnTo>
                  <a:pt x="18050" y="17229"/>
                </a:lnTo>
                <a:lnTo>
                  <a:pt x="18034" y="17325"/>
                </a:lnTo>
                <a:lnTo>
                  <a:pt x="17986" y="17610"/>
                </a:lnTo>
                <a:lnTo>
                  <a:pt x="17938" y="17888"/>
                </a:lnTo>
                <a:lnTo>
                  <a:pt x="17889" y="18159"/>
                </a:lnTo>
                <a:lnTo>
                  <a:pt x="17839" y="18423"/>
                </a:lnTo>
                <a:lnTo>
                  <a:pt x="17789" y="18678"/>
                </a:lnTo>
                <a:lnTo>
                  <a:pt x="17738" y="18924"/>
                </a:lnTo>
                <a:lnTo>
                  <a:pt x="17686" y="19160"/>
                </a:lnTo>
                <a:lnTo>
                  <a:pt x="17637" y="19375"/>
                </a:lnTo>
                <a:lnTo>
                  <a:pt x="17586" y="19582"/>
                </a:lnTo>
                <a:lnTo>
                  <a:pt x="17535" y="19784"/>
                </a:lnTo>
                <a:lnTo>
                  <a:pt x="17483" y="19979"/>
                </a:lnTo>
                <a:lnTo>
                  <a:pt x="17431" y="20166"/>
                </a:lnTo>
                <a:lnTo>
                  <a:pt x="17377" y="20348"/>
                </a:lnTo>
                <a:lnTo>
                  <a:pt x="17322" y="20523"/>
                </a:lnTo>
                <a:lnTo>
                  <a:pt x="17266" y="20692"/>
                </a:lnTo>
                <a:lnTo>
                  <a:pt x="17210" y="20855"/>
                </a:lnTo>
                <a:lnTo>
                  <a:pt x="17152" y="21012"/>
                </a:lnTo>
                <a:lnTo>
                  <a:pt x="17094" y="21162"/>
                </a:lnTo>
                <a:lnTo>
                  <a:pt x="17034" y="21306"/>
                </a:lnTo>
                <a:lnTo>
                  <a:pt x="16973" y="21444"/>
                </a:lnTo>
                <a:lnTo>
                  <a:pt x="16912" y="21576"/>
                </a:lnTo>
                <a:lnTo>
                  <a:pt x="16900" y="21600"/>
                </a:lnTo>
                <a:lnTo>
                  <a:pt x="17117" y="21600"/>
                </a:lnTo>
                <a:lnTo>
                  <a:pt x="17204" y="21374"/>
                </a:lnTo>
                <a:lnTo>
                  <a:pt x="17259" y="21220"/>
                </a:lnTo>
                <a:lnTo>
                  <a:pt x="17313" y="21060"/>
                </a:lnTo>
                <a:lnTo>
                  <a:pt x="17366" y="20895"/>
                </a:lnTo>
                <a:lnTo>
                  <a:pt x="17419" y="20723"/>
                </a:lnTo>
                <a:lnTo>
                  <a:pt x="17470" y="20546"/>
                </a:lnTo>
                <a:lnTo>
                  <a:pt x="17521" y="20363"/>
                </a:lnTo>
                <a:lnTo>
                  <a:pt x="17571" y="20174"/>
                </a:lnTo>
                <a:lnTo>
                  <a:pt x="17620" y="19978"/>
                </a:lnTo>
                <a:lnTo>
                  <a:pt x="17669" y="19778"/>
                </a:lnTo>
                <a:lnTo>
                  <a:pt x="17716" y="19570"/>
                </a:lnTo>
                <a:lnTo>
                  <a:pt x="17766" y="19341"/>
                </a:lnTo>
                <a:lnTo>
                  <a:pt x="17816" y="19103"/>
                </a:lnTo>
                <a:lnTo>
                  <a:pt x="17865" y="18858"/>
                </a:lnTo>
                <a:lnTo>
                  <a:pt x="17913" y="18605"/>
                </a:lnTo>
                <a:lnTo>
                  <a:pt x="17960" y="18345"/>
                </a:lnTo>
                <a:lnTo>
                  <a:pt x="18007" y="18078"/>
                </a:lnTo>
                <a:lnTo>
                  <a:pt x="18054" y="17806"/>
                </a:lnTo>
                <a:lnTo>
                  <a:pt x="18099" y="17528"/>
                </a:lnTo>
                <a:lnTo>
                  <a:pt x="18145" y="17246"/>
                </a:lnTo>
                <a:lnTo>
                  <a:pt x="18147" y="17229"/>
                </a:lnTo>
                <a:lnTo>
                  <a:pt x="21600" y="17229"/>
                </a:lnTo>
                <a:lnTo>
                  <a:pt x="21600" y="16799"/>
                </a:lnTo>
                <a:lnTo>
                  <a:pt x="18214" y="16799"/>
                </a:lnTo>
                <a:lnTo>
                  <a:pt x="18234" y="16668"/>
                </a:lnTo>
                <a:lnTo>
                  <a:pt x="18278" y="16373"/>
                </a:lnTo>
                <a:lnTo>
                  <a:pt x="18321" y="16076"/>
                </a:lnTo>
                <a:lnTo>
                  <a:pt x="18365" y="15776"/>
                </a:lnTo>
                <a:lnTo>
                  <a:pt x="18408" y="15475"/>
                </a:lnTo>
                <a:lnTo>
                  <a:pt x="18492" y="14867"/>
                </a:lnTo>
                <a:lnTo>
                  <a:pt x="18752" y="12981"/>
                </a:lnTo>
                <a:lnTo>
                  <a:pt x="18873" y="12118"/>
                </a:lnTo>
                <a:lnTo>
                  <a:pt x="18956" y="11537"/>
                </a:lnTo>
                <a:lnTo>
                  <a:pt x="19041" y="10951"/>
                </a:lnTo>
                <a:lnTo>
                  <a:pt x="19128" y="10364"/>
                </a:lnTo>
                <a:lnTo>
                  <a:pt x="19216" y="9777"/>
                </a:lnTo>
                <a:lnTo>
                  <a:pt x="19262" y="9484"/>
                </a:lnTo>
                <a:lnTo>
                  <a:pt x="19307" y="9192"/>
                </a:lnTo>
                <a:lnTo>
                  <a:pt x="19353" y="8900"/>
                </a:lnTo>
                <a:lnTo>
                  <a:pt x="19400" y="8610"/>
                </a:lnTo>
                <a:lnTo>
                  <a:pt x="19447" y="8321"/>
                </a:lnTo>
                <a:lnTo>
                  <a:pt x="19494" y="8034"/>
                </a:lnTo>
                <a:lnTo>
                  <a:pt x="19542" y="7749"/>
                </a:lnTo>
                <a:lnTo>
                  <a:pt x="19590" y="7465"/>
                </a:lnTo>
                <a:lnTo>
                  <a:pt x="19639" y="7184"/>
                </a:lnTo>
                <a:lnTo>
                  <a:pt x="19688" y="6905"/>
                </a:lnTo>
                <a:lnTo>
                  <a:pt x="19738" y="6629"/>
                </a:lnTo>
                <a:lnTo>
                  <a:pt x="19788" y="6355"/>
                </a:lnTo>
                <a:lnTo>
                  <a:pt x="19839" y="6085"/>
                </a:lnTo>
                <a:lnTo>
                  <a:pt x="19890" y="5819"/>
                </a:lnTo>
                <a:lnTo>
                  <a:pt x="19942" y="5555"/>
                </a:lnTo>
                <a:lnTo>
                  <a:pt x="19994" y="5296"/>
                </a:lnTo>
                <a:lnTo>
                  <a:pt x="20046" y="5040"/>
                </a:lnTo>
                <a:lnTo>
                  <a:pt x="20099" y="4789"/>
                </a:lnTo>
                <a:lnTo>
                  <a:pt x="20153" y="4543"/>
                </a:lnTo>
                <a:lnTo>
                  <a:pt x="20206" y="4300"/>
                </a:lnTo>
                <a:lnTo>
                  <a:pt x="20261" y="4063"/>
                </a:lnTo>
                <a:lnTo>
                  <a:pt x="20316" y="3831"/>
                </a:lnTo>
                <a:lnTo>
                  <a:pt x="20372" y="3600"/>
                </a:lnTo>
                <a:lnTo>
                  <a:pt x="20428" y="3375"/>
                </a:lnTo>
                <a:lnTo>
                  <a:pt x="20485" y="3159"/>
                </a:lnTo>
                <a:lnTo>
                  <a:pt x="20542" y="2949"/>
                </a:lnTo>
                <a:lnTo>
                  <a:pt x="20598" y="2748"/>
                </a:lnTo>
                <a:lnTo>
                  <a:pt x="20655" y="2554"/>
                </a:lnTo>
                <a:lnTo>
                  <a:pt x="20712" y="2367"/>
                </a:lnTo>
                <a:lnTo>
                  <a:pt x="20769" y="2188"/>
                </a:lnTo>
                <a:lnTo>
                  <a:pt x="20826" y="2017"/>
                </a:lnTo>
                <a:lnTo>
                  <a:pt x="20882" y="1853"/>
                </a:lnTo>
                <a:lnTo>
                  <a:pt x="20939" y="1697"/>
                </a:lnTo>
                <a:lnTo>
                  <a:pt x="20996" y="1549"/>
                </a:lnTo>
                <a:lnTo>
                  <a:pt x="21053" y="1408"/>
                </a:lnTo>
                <a:lnTo>
                  <a:pt x="21110" y="1275"/>
                </a:lnTo>
                <a:lnTo>
                  <a:pt x="21167" y="1149"/>
                </a:lnTo>
                <a:lnTo>
                  <a:pt x="21223" y="1031"/>
                </a:lnTo>
                <a:lnTo>
                  <a:pt x="21280" y="921"/>
                </a:lnTo>
                <a:lnTo>
                  <a:pt x="21337" y="819"/>
                </a:lnTo>
                <a:lnTo>
                  <a:pt x="21394" y="724"/>
                </a:lnTo>
                <a:lnTo>
                  <a:pt x="21450" y="637"/>
                </a:lnTo>
                <a:lnTo>
                  <a:pt x="21507" y="557"/>
                </a:lnTo>
                <a:lnTo>
                  <a:pt x="21563" y="497"/>
                </a:lnTo>
                <a:lnTo>
                  <a:pt x="21600" y="476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41" name="矩形"/>
          <p:cNvSpPr>
            <a:spLocks/>
          </p:cNvSpPr>
          <p:nvPr/>
        </p:nvSpPr>
        <p:spPr>
          <a:xfrm>
            <a:off x="1195442" y="1898802"/>
            <a:ext cx="8098790" cy="112077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5875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25"/>
              </a:spcBef>
              <a:spcAft>
                <a:spcPts val="0"/>
              </a:spcAft>
              <a:buNone/>
            </a:pPr>
            <a:r>
              <a:rPr lang="en-US" altLang="zh-CN" sz="7250" b="1" i="0" u="none" strike="noStrike" kern="0" cap="none" spc="-65" baseline="0">
                <a:solidFill>
                  <a:schemeClr val="tx1"/>
                </a:solidFill>
                <a:latin typeface="Trebuchet MS" charset="0"/>
                <a:ea typeface="Droid Sans"/>
                <a:cs typeface="Trebuchet MS" charset="0"/>
              </a:rPr>
              <a:t>Problem</a:t>
            </a:r>
            <a:r>
              <a:rPr lang="en-US" altLang="zh-CN" sz="7250" b="1" i="0" u="none" strike="noStrike" kern="0" cap="none" spc="-434" baseline="0">
                <a:solidFill>
                  <a:schemeClr val="tx1"/>
                </a:solidFill>
                <a:latin typeface="Trebuchet MS" charset="0"/>
                <a:ea typeface="Droid Sans"/>
                <a:cs typeface="Trebuchet MS" charset="0"/>
              </a:rPr>
              <a:t> </a:t>
            </a:r>
            <a:r>
              <a:rPr lang="en-US" altLang="zh-CN" sz="7250" b="1" i="0" u="none" strike="noStrike" kern="0" cap="none" spc="-110" baseline="0">
                <a:solidFill>
                  <a:schemeClr val="tx1"/>
                </a:solidFill>
                <a:latin typeface="Trebuchet MS" charset="0"/>
                <a:ea typeface="Droid Sans"/>
                <a:cs typeface="Trebuchet MS" charset="0"/>
              </a:rPr>
              <a:t>Statement</a:t>
            </a:r>
            <a:endParaRPr lang="zh-CN" altLang="en-US" sz="7250" b="0" i="0" u="none" strike="noStrike" kern="0" cap="none" spc="0" baseline="0">
              <a:solidFill>
                <a:schemeClr val="tx1"/>
              </a:solidFill>
              <a:latin typeface="Trebuchet MS" charset="0"/>
              <a:ea typeface="Droid Sans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965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"/>
          <p:cNvGrpSpPr>
            <a:grpSpLocks/>
          </p:cNvGrpSpPr>
          <p:nvPr/>
        </p:nvGrpSpPr>
        <p:grpSpPr>
          <a:xfrm>
            <a:off x="0" y="4079643"/>
            <a:ext cx="18288616" cy="6207960"/>
            <a:chOff x="0" y="4079643"/>
            <a:chExt cx="18288616" cy="6207960"/>
          </a:xfrm>
        </p:grpSpPr>
        <p:pic>
          <p:nvPicPr>
            <p:cNvPr id="42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079643"/>
              <a:ext cx="18275428" cy="6207353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43" name="曲线"/>
            <p:cNvSpPr>
              <a:spLocks/>
            </p:cNvSpPr>
            <p:nvPr/>
          </p:nvSpPr>
          <p:spPr>
            <a:xfrm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45" name="曲线"/>
          <p:cNvSpPr>
            <a:spLocks/>
          </p:cNvSpPr>
          <p:nvPr/>
        </p:nvSpPr>
        <p:spPr>
          <a:xfrm>
            <a:off x="112153" y="1667051"/>
            <a:ext cx="1817624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46" name="曲线"/>
          <p:cNvSpPr>
            <a:spLocks/>
          </p:cNvSpPr>
          <p:nvPr/>
        </p:nvSpPr>
        <p:spPr>
          <a:xfrm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47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41610" y="2299868"/>
            <a:ext cx="1217206" cy="4469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48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409133" y="2795167"/>
            <a:ext cx="2374049" cy="360426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49" name="矩形"/>
          <p:cNvSpPr>
            <a:spLocks/>
          </p:cNvSpPr>
          <p:nvPr/>
        </p:nvSpPr>
        <p:spPr>
          <a:xfrm>
            <a:off x="1368389" y="2169109"/>
            <a:ext cx="17084676" cy="15437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1594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just">
              <a:lnSpc>
                <a:spcPct val="91000"/>
              </a:lnSpc>
              <a:spcBef>
                <a:spcPts val="484"/>
              </a:spcBef>
              <a:spcAft>
                <a:spcPts val="0"/>
              </a:spcAft>
              <a:buNone/>
            </a:pP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Get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ready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       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towards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success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with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our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algorithmic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</a:t>
            </a:r>
            <a:r>
              <a:rPr lang="en-US" altLang="zh-CN" sz="3600" b="0" i="0" u="none" strike="noStrike" kern="0" cap="none" spc="3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for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stable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rentals.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Join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us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on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journey</a:t>
            </a:r>
            <a:r>
              <a:rPr lang="en-US" altLang="zh-CN" sz="3600" b="0" i="0" u="none" strike="noStrike" kern="0" cap="none" spc="4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</a:t>
            </a:r>
            <a:r>
              <a:rPr lang="en-US" altLang="zh-CN" sz="360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600" b="0" i="0" u="none" strike="noStrike" kern="0" cap="none" spc="4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data-</a:t>
            </a:r>
            <a:r>
              <a:rPr lang="en-US" altLang="zh-CN" sz="36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driven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6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optimize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-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your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6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business.</a:t>
            </a:r>
            <a:endParaRPr lang="zh-CN" altLang="en-US" sz="360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50" name="矩形"/>
          <p:cNvSpPr>
            <a:spLocks/>
          </p:cNvSpPr>
          <p:nvPr/>
        </p:nvSpPr>
        <p:spPr>
          <a:xfrm>
            <a:off x="1676495" y="-36097"/>
            <a:ext cx="6827520" cy="21094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10"/>
              </a:spcBef>
              <a:spcAft>
                <a:spcPts val="0"/>
              </a:spcAft>
              <a:buNone/>
            </a:pPr>
            <a:r>
              <a:rPr lang="en-US" altLang="zh-CN" sz="690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Proposed</a:t>
            </a:r>
            <a:r>
              <a:rPr lang="en-US" altLang="zh-CN" sz="6900" b="1" i="0" u="none" strike="noStrike" kern="0" cap="none" spc="-22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6900" b="1" i="0" u="none" strike="noStrike" kern="0" cap="none" spc="9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Solution</a:t>
            </a:r>
            <a:endParaRPr lang="zh-CN" altLang="en-US" sz="69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75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"/>
          <p:cNvGrpSpPr>
            <a:grpSpLocks/>
          </p:cNvGrpSpPr>
          <p:nvPr/>
        </p:nvGrpSpPr>
        <p:grpSpPr>
          <a:xfrm>
            <a:off x="0" y="4666816"/>
            <a:ext cx="18288616" cy="5620787"/>
            <a:chOff x="0" y="4666816"/>
            <a:chExt cx="18288616" cy="5620787"/>
          </a:xfrm>
        </p:grpSpPr>
        <p:pic>
          <p:nvPicPr>
            <p:cNvPr id="51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666816"/>
              <a:ext cx="18288000" cy="5620181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52" name="曲线"/>
            <p:cNvSpPr>
              <a:spLocks/>
            </p:cNvSpPr>
            <p:nvPr/>
          </p:nvSpPr>
          <p:spPr>
            <a:xfrm>
              <a:off x="13609302" y="6216619"/>
              <a:ext cx="4679315" cy="407098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21596"/>
                  </a:moveTo>
                  <a:lnTo>
                    <a:pt x="227" y="21452"/>
                  </a:lnTo>
                  <a:lnTo>
                    <a:pt x="410" y="21332"/>
                  </a:lnTo>
                  <a:lnTo>
                    <a:pt x="591" y="21208"/>
                  </a:lnTo>
                  <a:lnTo>
                    <a:pt x="769" y="21081"/>
                  </a:lnTo>
                  <a:lnTo>
                    <a:pt x="946" y="20951"/>
                  </a:lnTo>
                  <a:lnTo>
                    <a:pt x="1121" y="20818"/>
                  </a:lnTo>
                  <a:lnTo>
                    <a:pt x="1295" y="20682"/>
                  </a:lnTo>
                  <a:lnTo>
                    <a:pt x="1466" y="20543"/>
                  </a:lnTo>
                  <a:lnTo>
                    <a:pt x="1636" y="20401"/>
                  </a:lnTo>
                  <a:lnTo>
                    <a:pt x="1804" y="20256"/>
                  </a:lnTo>
                  <a:lnTo>
                    <a:pt x="1970" y="20109"/>
                  </a:lnTo>
                  <a:lnTo>
                    <a:pt x="2135" y="19959"/>
                  </a:lnTo>
                  <a:lnTo>
                    <a:pt x="2298" y="19806"/>
                  </a:lnTo>
                  <a:lnTo>
                    <a:pt x="2459" y="19651"/>
                  </a:lnTo>
                  <a:lnTo>
                    <a:pt x="2619" y="19494"/>
                  </a:lnTo>
                  <a:lnTo>
                    <a:pt x="2778" y="19334"/>
                  </a:lnTo>
                  <a:lnTo>
                    <a:pt x="2935" y="19171"/>
                  </a:lnTo>
                  <a:lnTo>
                    <a:pt x="3090" y="19007"/>
                  </a:lnTo>
                  <a:lnTo>
                    <a:pt x="3244" y="18840"/>
                  </a:lnTo>
                  <a:lnTo>
                    <a:pt x="3397" y="18671"/>
                  </a:lnTo>
                  <a:lnTo>
                    <a:pt x="3549" y="18499"/>
                  </a:lnTo>
                  <a:lnTo>
                    <a:pt x="3699" y="18326"/>
                  </a:lnTo>
                  <a:lnTo>
                    <a:pt x="3848" y="18151"/>
                  </a:lnTo>
                  <a:lnTo>
                    <a:pt x="3996" y="17973"/>
                  </a:lnTo>
                  <a:lnTo>
                    <a:pt x="4143" y="17794"/>
                  </a:lnTo>
                  <a:lnTo>
                    <a:pt x="4288" y="17613"/>
                  </a:lnTo>
                  <a:lnTo>
                    <a:pt x="4433" y="17431"/>
                  </a:lnTo>
                  <a:lnTo>
                    <a:pt x="4576" y="17246"/>
                  </a:lnTo>
                  <a:lnTo>
                    <a:pt x="4718" y="17060"/>
                  </a:lnTo>
                  <a:lnTo>
                    <a:pt x="4860" y="16872"/>
                  </a:lnTo>
                  <a:lnTo>
                    <a:pt x="5000" y="16683"/>
                  </a:lnTo>
                  <a:lnTo>
                    <a:pt x="5140" y="16492"/>
                  </a:lnTo>
                  <a:lnTo>
                    <a:pt x="5278" y="16300"/>
                  </a:lnTo>
                  <a:lnTo>
                    <a:pt x="5416" y="16107"/>
                  </a:lnTo>
                  <a:lnTo>
                    <a:pt x="5553" y="15912"/>
                  </a:lnTo>
                  <a:lnTo>
                    <a:pt x="5689" y="15716"/>
                  </a:lnTo>
                  <a:lnTo>
                    <a:pt x="5825" y="15519"/>
                  </a:lnTo>
                  <a:lnTo>
                    <a:pt x="5960" y="15320"/>
                  </a:lnTo>
                  <a:lnTo>
                    <a:pt x="6094" y="15121"/>
                  </a:lnTo>
                  <a:lnTo>
                    <a:pt x="6227" y="14920"/>
                  </a:lnTo>
                  <a:lnTo>
                    <a:pt x="6360" y="14719"/>
                  </a:lnTo>
                  <a:lnTo>
                    <a:pt x="6493" y="14517"/>
                  </a:lnTo>
                  <a:lnTo>
                    <a:pt x="6624" y="14314"/>
                  </a:lnTo>
                  <a:lnTo>
                    <a:pt x="6756" y="14110"/>
                  </a:lnTo>
                  <a:lnTo>
                    <a:pt x="6887" y="13905"/>
                  </a:lnTo>
                  <a:lnTo>
                    <a:pt x="7017" y="13700"/>
                  </a:lnTo>
                  <a:lnTo>
                    <a:pt x="7148" y="13494"/>
                  </a:lnTo>
                  <a:lnTo>
                    <a:pt x="7277" y="13288"/>
                  </a:lnTo>
                  <a:lnTo>
                    <a:pt x="7407" y="13081"/>
                  </a:lnTo>
                  <a:lnTo>
                    <a:pt x="7536" y="12874"/>
                  </a:lnTo>
                  <a:lnTo>
                    <a:pt x="7666" y="12666"/>
                  </a:lnTo>
                  <a:lnTo>
                    <a:pt x="7794" y="12458"/>
                  </a:lnTo>
                  <a:lnTo>
                    <a:pt x="7923" y="12250"/>
                  </a:lnTo>
                  <a:lnTo>
                    <a:pt x="8052" y="12042"/>
                  </a:lnTo>
                  <a:lnTo>
                    <a:pt x="8181" y="11834"/>
                  </a:lnTo>
                  <a:lnTo>
                    <a:pt x="8309" y="11625"/>
                  </a:lnTo>
                  <a:lnTo>
                    <a:pt x="8438" y="11417"/>
                  </a:lnTo>
                  <a:lnTo>
                    <a:pt x="8566" y="11208"/>
                  </a:lnTo>
                  <a:lnTo>
                    <a:pt x="8695" y="11000"/>
                  </a:lnTo>
                  <a:lnTo>
                    <a:pt x="8824" y="10792"/>
                  </a:lnTo>
                  <a:lnTo>
                    <a:pt x="8953" y="10584"/>
                  </a:lnTo>
                  <a:lnTo>
                    <a:pt x="9082" y="10376"/>
                  </a:lnTo>
                  <a:lnTo>
                    <a:pt x="9211" y="10169"/>
                  </a:lnTo>
                  <a:lnTo>
                    <a:pt x="9341" y="9962"/>
                  </a:lnTo>
                  <a:lnTo>
                    <a:pt x="9471" y="9756"/>
                  </a:lnTo>
                  <a:lnTo>
                    <a:pt x="9601" y="9550"/>
                  </a:lnTo>
                  <a:lnTo>
                    <a:pt x="9731" y="9345"/>
                  </a:lnTo>
                  <a:lnTo>
                    <a:pt x="9862" y="9141"/>
                  </a:lnTo>
                  <a:lnTo>
                    <a:pt x="9994" y="8937"/>
                  </a:lnTo>
                  <a:lnTo>
                    <a:pt x="10126" y="8734"/>
                  </a:lnTo>
                  <a:lnTo>
                    <a:pt x="10258" y="8531"/>
                  </a:lnTo>
                  <a:lnTo>
                    <a:pt x="10391" y="8330"/>
                  </a:lnTo>
                  <a:lnTo>
                    <a:pt x="10525" y="8130"/>
                  </a:lnTo>
                  <a:lnTo>
                    <a:pt x="10659" y="7930"/>
                  </a:lnTo>
                  <a:lnTo>
                    <a:pt x="10793" y="7732"/>
                  </a:lnTo>
                  <a:lnTo>
                    <a:pt x="10929" y="7535"/>
                  </a:lnTo>
                  <a:lnTo>
                    <a:pt x="11065" y="7339"/>
                  </a:lnTo>
                  <a:lnTo>
                    <a:pt x="11202" y="7144"/>
                  </a:lnTo>
                  <a:lnTo>
                    <a:pt x="11340" y="6950"/>
                  </a:lnTo>
                  <a:lnTo>
                    <a:pt x="11479" y="6758"/>
                  </a:lnTo>
                  <a:lnTo>
                    <a:pt x="11618" y="6567"/>
                  </a:lnTo>
                  <a:lnTo>
                    <a:pt x="11758" y="6378"/>
                  </a:lnTo>
                  <a:lnTo>
                    <a:pt x="11900" y="6190"/>
                  </a:lnTo>
                  <a:lnTo>
                    <a:pt x="12042" y="6004"/>
                  </a:lnTo>
                  <a:lnTo>
                    <a:pt x="12186" y="5820"/>
                  </a:lnTo>
                  <a:lnTo>
                    <a:pt x="12330" y="5637"/>
                  </a:lnTo>
                  <a:lnTo>
                    <a:pt x="12476" y="5456"/>
                  </a:lnTo>
                  <a:lnTo>
                    <a:pt x="12622" y="5277"/>
                  </a:lnTo>
                  <a:lnTo>
                    <a:pt x="12770" y="5100"/>
                  </a:lnTo>
                  <a:lnTo>
                    <a:pt x="12919" y="4924"/>
                  </a:lnTo>
                  <a:lnTo>
                    <a:pt x="13069" y="4751"/>
                  </a:lnTo>
                  <a:lnTo>
                    <a:pt x="13221" y="4580"/>
                  </a:lnTo>
                  <a:lnTo>
                    <a:pt x="13374" y="4411"/>
                  </a:lnTo>
                  <a:lnTo>
                    <a:pt x="13528" y="4244"/>
                  </a:lnTo>
                  <a:lnTo>
                    <a:pt x="13683" y="4079"/>
                  </a:lnTo>
                  <a:lnTo>
                    <a:pt x="13840" y="3917"/>
                  </a:lnTo>
                  <a:lnTo>
                    <a:pt x="13999" y="3757"/>
                  </a:lnTo>
                  <a:lnTo>
                    <a:pt x="14159" y="3599"/>
                  </a:lnTo>
                  <a:lnTo>
                    <a:pt x="14320" y="3444"/>
                  </a:lnTo>
                  <a:lnTo>
                    <a:pt x="14483" y="3291"/>
                  </a:lnTo>
                  <a:lnTo>
                    <a:pt x="14648" y="3141"/>
                  </a:lnTo>
                  <a:lnTo>
                    <a:pt x="14814" y="2994"/>
                  </a:lnTo>
                  <a:lnTo>
                    <a:pt x="14982" y="2850"/>
                  </a:lnTo>
                  <a:lnTo>
                    <a:pt x="15152" y="2708"/>
                  </a:lnTo>
                  <a:lnTo>
                    <a:pt x="15323" y="2569"/>
                  </a:lnTo>
                  <a:lnTo>
                    <a:pt x="15497" y="2433"/>
                  </a:lnTo>
                  <a:lnTo>
                    <a:pt x="15672" y="2300"/>
                  </a:lnTo>
                  <a:lnTo>
                    <a:pt x="15848" y="2169"/>
                  </a:lnTo>
                  <a:lnTo>
                    <a:pt x="16027" y="2042"/>
                  </a:lnTo>
                  <a:lnTo>
                    <a:pt x="16208" y="1919"/>
                  </a:lnTo>
                  <a:lnTo>
                    <a:pt x="16391" y="1798"/>
                  </a:lnTo>
                  <a:lnTo>
                    <a:pt x="16575" y="1680"/>
                  </a:lnTo>
                  <a:lnTo>
                    <a:pt x="16762" y="1566"/>
                  </a:lnTo>
                  <a:lnTo>
                    <a:pt x="16951" y="1455"/>
                  </a:lnTo>
                  <a:lnTo>
                    <a:pt x="17142" y="1348"/>
                  </a:lnTo>
                  <a:lnTo>
                    <a:pt x="17335" y="1244"/>
                  </a:lnTo>
                  <a:lnTo>
                    <a:pt x="17530" y="1144"/>
                  </a:lnTo>
                  <a:lnTo>
                    <a:pt x="17728" y="1047"/>
                  </a:lnTo>
                  <a:lnTo>
                    <a:pt x="17927" y="954"/>
                  </a:lnTo>
                  <a:lnTo>
                    <a:pt x="18129" y="865"/>
                  </a:lnTo>
                  <a:lnTo>
                    <a:pt x="18334" y="779"/>
                  </a:lnTo>
                  <a:lnTo>
                    <a:pt x="18541" y="697"/>
                  </a:lnTo>
                  <a:lnTo>
                    <a:pt x="18750" y="620"/>
                  </a:lnTo>
                  <a:lnTo>
                    <a:pt x="18961" y="546"/>
                  </a:lnTo>
                  <a:lnTo>
                    <a:pt x="19175" y="476"/>
                  </a:lnTo>
                  <a:lnTo>
                    <a:pt x="19392" y="410"/>
                  </a:lnTo>
                  <a:lnTo>
                    <a:pt x="19611" y="349"/>
                  </a:lnTo>
                  <a:lnTo>
                    <a:pt x="19833" y="291"/>
                  </a:lnTo>
                  <a:lnTo>
                    <a:pt x="20057" y="238"/>
                  </a:lnTo>
                  <a:lnTo>
                    <a:pt x="20284" y="189"/>
                  </a:lnTo>
                  <a:lnTo>
                    <a:pt x="20514" y="145"/>
                  </a:lnTo>
                  <a:lnTo>
                    <a:pt x="20746" y="105"/>
                  </a:lnTo>
                  <a:lnTo>
                    <a:pt x="20982" y="69"/>
                  </a:lnTo>
                  <a:lnTo>
                    <a:pt x="21220" y="38"/>
                  </a:lnTo>
                  <a:lnTo>
                    <a:pt x="21460" y="12"/>
                  </a:lnTo>
                  <a:lnTo>
                    <a:pt x="21597" y="0"/>
                  </a:lnTo>
                </a:path>
              </a:pathLst>
            </a:custGeom>
            <a:noFill/>
            <a:ln w="24999" cap="flat" cmpd="sng">
              <a:solidFill>
                <a:srgbClr val="332C2C"/>
              </a:solidFill>
              <a:prstDash val="solid"/>
              <a:round/>
            </a:ln>
          </p:spPr>
        </p:sp>
      </p:grpSp>
      <p:sp>
        <p:nvSpPr>
          <p:cNvPr id="54" name="曲线"/>
          <p:cNvSpPr>
            <a:spLocks/>
          </p:cNvSpPr>
          <p:nvPr/>
        </p:nvSpPr>
        <p:spPr>
          <a:xfrm>
            <a:off x="112165" y="1966366"/>
            <a:ext cx="1817624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599" y="0"/>
                </a:moveTo>
                <a:lnTo>
                  <a:pt x="0" y="0"/>
                </a:lnTo>
                <a:lnTo>
                  <a:pt x="0" y="21600"/>
                </a:lnTo>
                <a:lnTo>
                  <a:pt x="21599" y="21600"/>
                </a:lnTo>
                <a:lnTo>
                  <a:pt x="21599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55" name="曲线"/>
          <p:cNvSpPr>
            <a:spLocks/>
          </p:cNvSpPr>
          <p:nvPr/>
        </p:nvSpPr>
        <p:spPr>
          <a:xfrm>
            <a:off x="0" y="975344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56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96868" y="2613901"/>
            <a:ext cx="2026474" cy="45851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57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99748" y="3116338"/>
            <a:ext cx="1578668" cy="37031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58" name="图片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782500" y="3633076"/>
            <a:ext cx="2066555" cy="36793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59" name="矩形"/>
          <p:cNvSpPr>
            <a:spLocks/>
          </p:cNvSpPr>
          <p:nvPr/>
        </p:nvSpPr>
        <p:spPr>
          <a:xfrm>
            <a:off x="1179067" y="2500134"/>
            <a:ext cx="16419194" cy="165865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6223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Explore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patterns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rentals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uncover</a:t>
            </a:r>
            <a:r>
              <a:rPr lang="en-US" altLang="zh-CN" sz="36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6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key </a:t>
            </a:r>
          </a:p>
          <a:p>
            <a:pPr marL="12700" indent="0" algn="l">
              <a:lnSpc>
                <a:spcPct val="91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lang="en-US" altLang="zh-CN" sz="3650" b="0" i="0" u="none" strike="noStrike" kern="0" cap="none" spc="-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</a:t>
            </a:r>
            <a:r>
              <a:rPr lang="en-US" altLang="zh-CN" sz="3650" b="0" i="0" u="none" strike="noStrike" kern="0" cap="none" spc="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inﬂuencing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demand.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Gain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valuable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into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user</a:t>
            </a:r>
            <a:r>
              <a:rPr lang="en-US" altLang="zh-CN" sz="365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behaviors </a:t>
            </a:r>
            <a:r>
              <a:rPr lang="en-US" altLang="zh-CN" sz="3650" b="0" i="0" u="none" strike="noStrike" kern="0" cap="none" spc="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environmental</a:t>
            </a:r>
            <a:r>
              <a:rPr lang="en-US" altLang="zh-CN" sz="36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</a:t>
            </a:r>
            <a:r>
              <a:rPr lang="en-US" altLang="zh-CN" sz="365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that</a:t>
            </a:r>
            <a:r>
              <a:rPr lang="en-US" altLang="zh-CN" sz="3650" b="0" i="0" u="none" strike="noStrike" kern="0" cap="none" spc="-21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11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impact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65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6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trends.</a:t>
            </a:r>
            <a:endParaRPr lang="zh-CN" altLang="en-US" sz="36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60" name="文本框"/>
          <p:cNvSpPr>
            <a:spLocks noGrp="1"/>
          </p:cNvSpPr>
          <p:nvPr>
            <p:ph type="ctrTitle"/>
          </p:nvPr>
        </p:nvSpPr>
        <p:spPr>
          <a:xfrm>
            <a:off x="321225" y="497294"/>
            <a:ext cx="9565005" cy="18975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0687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850" b="1" i="0" u="none" strike="noStrike" kern="0" cap="none" spc="0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Data</a:t>
            </a:r>
            <a:r>
              <a:rPr lang="en-US" altLang="zh-CN" sz="5850" b="1" i="0" u="none" strike="noStrike" kern="0" cap="none" spc="-229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 </a:t>
            </a:r>
            <a:r>
              <a:rPr lang="en-US" altLang="zh-CN" sz="5850" b="1" i="0" u="none" strike="noStrike" kern="0" cap="none" spc="45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Collection/Preprocessing</a:t>
            </a:r>
            <a:endParaRPr lang="zh-CN" altLang="en-US" sz="5850" b="0" i="0" u="none" strike="noStrike" kern="0" cap="none" spc="0" baseline="0">
              <a:solidFill>
                <a:srgbClr val="332C2C"/>
              </a:solidFill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424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"/>
          <p:cNvGrpSpPr>
            <a:grpSpLocks/>
          </p:cNvGrpSpPr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61" name="曲线"/>
            <p:cNvSpPr>
              <a:spLocks/>
            </p:cNvSpPr>
            <p:nvPr/>
          </p:nvSpPr>
          <p:spPr>
            <a:xfrm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6" y="2804"/>
                  </a:lnTo>
                  <a:lnTo>
                    <a:pt x="5640" y="2930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3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6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1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5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2" y="21227"/>
                  </a:lnTo>
                  <a:lnTo>
                    <a:pt x="20710" y="21296"/>
                  </a:lnTo>
                  <a:lnTo>
                    <a:pt x="20881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62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897"/>
              <a:ext cx="7993176" cy="10277475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63" name="曲线"/>
            <p:cNvSpPr>
              <a:spLocks/>
            </p:cNvSpPr>
            <p:nvPr/>
          </p:nvSpPr>
          <p:spPr>
            <a:xfrm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65" name="矩形"/>
          <p:cNvSpPr>
            <a:spLocks/>
          </p:cNvSpPr>
          <p:nvPr/>
        </p:nvSpPr>
        <p:spPr>
          <a:xfrm>
            <a:off x="9391015" y="1845094"/>
            <a:ext cx="5061585" cy="189611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29209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ts val="7350"/>
              </a:lnSpc>
              <a:spcBef>
                <a:spcPts val="229"/>
              </a:spcBef>
              <a:spcAft>
                <a:spcPts val="0"/>
              </a:spcAft>
              <a:buNone/>
            </a:pPr>
            <a:r>
              <a:rPr lang="en-US" altLang="zh-CN" sz="6150" b="0" i="0" u="none" strike="noStrike" kern="0" cap="none" spc="-29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Data</a:t>
            </a:r>
            <a:r>
              <a:rPr lang="en-US" altLang="zh-CN" sz="6150" b="0" i="0" u="none" strike="noStrike" kern="0" cap="none" spc="-295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 Mining </a:t>
            </a:r>
            <a:r>
              <a:rPr lang="en-US" altLang="zh-CN" sz="6150" b="0" i="0" u="none" strike="noStrike" kern="0" cap="none" spc="-110" baseline="0">
                <a:solidFill>
                  <a:srgbClr val="332C2C"/>
                </a:solidFill>
                <a:latin typeface="Georgia" charset="0"/>
                <a:ea typeface="Droid Sans"/>
                <a:cs typeface="Georgia" charset="0"/>
              </a:rPr>
              <a:t>for </a:t>
            </a:r>
            <a:r>
              <a:rPr lang="en-US" altLang="zh-CN" sz="6150" b="0" i="0" u="none" strike="noStrike" kern="0" cap="none" spc="-10" baseline="0">
                <a:solidFill>
                  <a:srgbClr val="332C2C"/>
                </a:solidFill>
                <a:latin typeface="Cambria" charset="0"/>
                <a:ea typeface="Droid Sans"/>
                <a:cs typeface="Cambria" charset="0"/>
              </a:rPr>
              <a:t>Success</a:t>
            </a:r>
            <a:endParaRPr lang="zh-CN" altLang="en-US" sz="6150" b="0" i="0" u="none" strike="noStrike" kern="0" cap="none" spc="0" baseline="0">
              <a:solidFill>
                <a:schemeClr val="tx1"/>
              </a:solidFill>
              <a:latin typeface="Cambria" charset="0"/>
              <a:ea typeface="Droid Sans"/>
              <a:cs typeface="Cambria" charset="0"/>
            </a:endParaRPr>
          </a:p>
        </p:txBody>
      </p:sp>
      <p:pic>
        <p:nvPicPr>
          <p:cNvPr id="66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056487" y="4809668"/>
            <a:ext cx="2539111" cy="4117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67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633758" y="6848016"/>
            <a:ext cx="1828748" cy="4117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68" name="图片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789374" y="7955991"/>
            <a:ext cx="1661374" cy="2415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69" name="矩形"/>
          <p:cNvSpPr>
            <a:spLocks/>
          </p:cNvSpPr>
          <p:nvPr/>
        </p:nvSpPr>
        <p:spPr>
          <a:xfrm>
            <a:off x="9395968" y="4706201"/>
            <a:ext cx="7236459" cy="3007232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715" rIns="0" bIns="0" anchor="t" anchorCtr="0">
            <a:prstTxWarp prst="textNoShape">
              <a:avLst/>
            </a:prstTxWarp>
            <a:spAutoFit/>
          </a:bodyPr>
          <a:lstStyle/>
          <a:p>
            <a:pPr marL="12700" indent="-635" algn="l">
              <a:lnSpc>
                <a:spcPct val="101000"/>
              </a:lnSpc>
              <a:spcBef>
                <a:spcPts val="45"/>
              </a:spcBef>
              <a:spcAft>
                <a:spcPts val="0"/>
              </a:spcAft>
              <a:buNone/>
            </a:pP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Dive</a:t>
            </a:r>
            <a:r>
              <a:rPr lang="en-US" altLang="zh-CN" sz="330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into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realm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data</a:t>
            </a:r>
            <a:r>
              <a:rPr lang="en-US" altLang="zh-CN" sz="3300" b="0" i="0" u="none" strike="noStrike" kern="0" cap="none" spc="-250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100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mining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extract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valuable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patterns</a:t>
            </a:r>
            <a:r>
              <a:rPr lang="en-US" altLang="zh-CN" sz="3300" b="0" i="0" u="none" strike="noStrike" kern="0" cap="none" spc="-2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trends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data.</a:t>
            </a:r>
            <a:r>
              <a:rPr lang="en-US" altLang="zh-CN" sz="33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Uncover </a:t>
            </a:r>
            <a:r>
              <a:rPr lang="en-US" altLang="zh-CN" sz="3300" b="0" i="0" u="none" strike="noStrike" kern="0" cap="none" spc="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hidden</a:t>
            </a:r>
            <a:r>
              <a:rPr lang="en-US" altLang="zh-CN" sz="3300" b="0" i="0" u="none" strike="noStrike" kern="0" cap="none" spc="-29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correlations</a:t>
            </a:r>
            <a:r>
              <a:rPr lang="en-US" altLang="zh-CN" sz="3300" b="0" i="0" u="none" strike="noStrike" kern="0" cap="none" spc="-2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300" b="0" i="0" u="none" strike="noStrike" kern="0" cap="none" spc="-2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leverage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predictive</a:t>
            </a:r>
            <a:r>
              <a:rPr lang="en-US" altLang="zh-CN" sz="33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20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analytics</a:t>
            </a:r>
            <a:r>
              <a:rPr lang="en-US" altLang="zh-CN" sz="3300" b="0" i="0" u="none" strike="noStrike" kern="0" cap="none" spc="-229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optimize </a:t>
            </a:r>
            <a:r>
              <a:rPr lang="en-US" altLang="zh-CN" sz="33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availability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3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maximize </a:t>
            </a:r>
            <a:r>
              <a:rPr lang="en-US" altLang="zh-CN" sz="330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300" b="0" i="0" u="none" strike="noStrike" kern="0" cap="none" spc="-2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300" b="0" i="0" u="none" strike="noStrike" kern="0" cap="none" spc="-10" baseline="0">
                <a:solidFill>
                  <a:schemeClr val="tx1"/>
                </a:solidFill>
                <a:latin typeface="Verdana" charset="0"/>
                <a:ea typeface="Droid Sans"/>
                <a:cs typeface="Verdana" charset="0"/>
              </a:rPr>
              <a:t>revenue</a:t>
            </a:r>
            <a:r>
              <a:rPr lang="en-US" altLang="zh-CN" sz="33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.</a:t>
            </a:r>
            <a:endParaRPr lang="zh-CN" altLang="en-US" sz="330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70" name="文本框"/>
          <p:cNvSpPr>
            <a:spLocks noGrp="1"/>
          </p:cNvSpPr>
          <p:nvPr>
            <p:ph type="title"/>
          </p:nvPr>
        </p:nvSpPr>
        <p:spPr>
          <a:xfrm>
            <a:off x="8036724" y="470560"/>
            <a:ext cx="9716135" cy="189865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270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6150" b="1" i="0" u="none" strike="noStrike" kern="0" cap="none" spc="-65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Machine</a:t>
            </a:r>
            <a:r>
              <a:rPr lang="en-US" altLang="zh-CN" sz="6150" b="1" i="0" u="none" strike="noStrike" kern="0" cap="none" spc="-225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 </a:t>
            </a:r>
            <a:r>
              <a:rPr lang="en-US" altLang="zh-CN" sz="6150" b="1" i="0" u="none" strike="noStrike" kern="0" cap="none" spc="114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Learning</a:t>
            </a:r>
            <a:r>
              <a:rPr lang="en-US" altLang="zh-CN" sz="6150" b="1" i="0" u="none" strike="noStrike" kern="0" cap="none" spc="-220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 </a:t>
            </a:r>
            <a:r>
              <a:rPr lang="en-US" altLang="zh-CN" sz="6150" b="1" i="0" u="none" strike="noStrike" kern="0" cap="none" spc="75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Algorithms</a:t>
            </a:r>
            <a:endParaRPr lang="zh-CN" altLang="en-US" sz="6150" b="0" i="0" u="none" strike="noStrike" kern="0" cap="none" spc="0" baseline="0">
              <a:solidFill>
                <a:srgbClr val="332C2C"/>
              </a:solidFill>
              <a:latin typeface="Calibri" charset="0"/>
              <a:ea typeface="宋体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94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组合"/>
          <p:cNvGrpSpPr>
            <a:grpSpLocks/>
          </p:cNvGrpSpPr>
          <p:nvPr/>
        </p:nvGrpSpPr>
        <p:grpSpPr>
          <a:xfrm>
            <a:off x="0" y="3897"/>
            <a:ext cx="18288000" cy="10283279"/>
            <a:chOff x="0" y="3897"/>
            <a:chExt cx="18288000" cy="10283279"/>
          </a:xfrm>
        </p:grpSpPr>
        <p:sp>
          <p:nvSpPr>
            <p:cNvPr id="71" name="曲线"/>
            <p:cNvSpPr>
              <a:spLocks/>
            </p:cNvSpPr>
            <p:nvPr/>
          </p:nvSpPr>
          <p:spPr>
            <a:xfrm>
              <a:off x="0" y="4840146"/>
              <a:ext cx="5176520" cy="5447030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0" y="0"/>
                  </a:moveTo>
                  <a:lnTo>
                    <a:pt x="236" y="41"/>
                  </a:lnTo>
                  <a:lnTo>
                    <a:pt x="423" y="78"/>
                  </a:lnTo>
                  <a:lnTo>
                    <a:pt x="608" y="119"/>
                  </a:lnTo>
                  <a:lnTo>
                    <a:pt x="792" y="163"/>
                  </a:lnTo>
                  <a:lnTo>
                    <a:pt x="973" y="210"/>
                  </a:lnTo>
                  <a:lnTo>
                    <a:pt x="1153" y="260"/>
                  </a:lnTo>
                  <a:lnTo>
                    <a:pt x="1330" y="313"/>
                  </a:lnTo>
                  <a:lnTo>
                    <a:pt x="1506" y="370"/>
                  </a:lnTo>
                  <a:lnTo>
                    <a:pt x="1680" y="430"/>
                  </a:lnTo>
                  <a:lnTo>
                    <a:pt x="1852" y="492"/>
                  </a:lnTo>
                  <a:lnTo>
                    <a:pt x="2023" y="558"/>
                  </a:lnTo>
                  <a:lnTo>
                    <a:pt x="2191" y="627"/>
                  </a:lnTo>
                  <a:lnTo>
                    <a:pt x="2358" y="698"/>
                  </a:lnTo>
                  <a:lnTo>
                    <a:pt x="2523" y="773"/>
                  </a:lnTo>
                  <a:lnTo>
                    <a:pt x="2687" y="850"/>
                  </a:lnTo>
                  <a:lnTo>
                    <a:pt x="2849" y="930"/>
                  </a:lnTo>
                  <a:lnTo>
                    <a:pt x="3009" y="1013"/>
                  </a:lnTo>
                  <a:lnTo>
                    <a:pt x="3167" y="1098"/>
                  </a:lnTo>
                  <a:lnTo>
                    <a:pt x="3324" y="1186"/>
                  </a:lnTo>
                  <a:lnTo>
                    <a:pt x="3480" y="1277"/>
                  </a:lnTo>
                  <a:lnTo>
                    <a:pt x="3634" y="1371"/>
                  </a:lnTo>
                  <a:lnTo>
                    <a:pt x="3786" y="1467"/>
                  </a:lnTo>
                  <a:lnTo>
                    <a:pt x="3937" y="1565"/>
                  </a:lnTo>
                  <a:lnTo>
                    <a:pt x="4087" y="1666"/>
                  </a:lnTo>
                  <a:lnTo>
                    <a:pt x="4235" y="1770"/>
                  </a:lnTo>
                  <a:lnTo>
                    <a:pt x="4381" y="1876"/>
                  </a:lnTo>
                  <a:lnTo>
                    <a:pt x="4526" y="1984"/>
                  </a:lnTo>
                  <a:lnTo>
                    <a:pt x="4670" y="2094"/>
                  </a:lnTo>
                  <a:lnTo>
                    <a:pt x="4813" y="2207"/>
                  </a:lnTo>
                  <a:lnTo>
                    <a:pt x="4954" y="2322"/>
                  </a:lnTo>
                  <a:lnTo>
                    <a:pt x="5094" y="2439"/>
                  </a:lnTo>
                  <a:lnTo>
                    <a:pt x="5232" y="2559"/>
                  </a:lnTo>
                  <a:lnTo>
                    <a:pt x="5369" y="2680"/>
                  </a:lnTo>
                  <a:lnTo>
                    <a:pt x="5505" y="2804"/>
                  </a:lnTo>
                  <a:lnTo>
                    <a:pt x="5640" y="2929"/>
                  </a:lnTo>
                  <a:lnTo>
                    <a:pt x="5774" y="3057"/>
                  </a:lnTo>
                  <a:lnTo>
                    <a:pt x="5907" y="3187"/>
                  </a:lnTo>
                  <a:lnTo>
                    <a:pt x="6038" y="3318"/>
                  </a:lnTo>
                  <a:lnTo>
                    <a:pt x="6168" y="3452"/>
                  </a:lnTo>
                  <a:lnTo>
                    <a:pt x="6297" y="3587"/>
                  </a:lnTo>
                  <a:lnTo>
                    <a:pt x="6425" y="3724"/>
                  </a:lnTo>
                  <a:lnTo>
                    <a:pt x="6552" y="3863"/>
                  </a:lnTo>
                  <a:lnTo>
                    <a:pt x="6679" y="4003"/>
                  </a:lnTo>
                  <a:lnTo>
                    <a:pt x="6804" y="4145"/>
                  </a:lnTo>
                  <a:lnTo>
                    <a:pt x="6928" y="4289"/>
                  </a:lnTo>
                  <a:lnTo>
                    <a:pt x="7051" y="4435"/>
                  </a:lnTo>
                  <a:lnTo>
                    <a:pt x="7173" y="4582"/>
                  </a:lnTo>
                  <a:lnTo>
                    <a:pt x="7294" y="4730"/>
                  </a:lnTo>
                  <a:lnTo>
                    <a:pt x="7415" y="4880"/>
                  </a:lnTo>
                  <a:lnTo>
                    <a:pt x="7534" y="5031"/>
                  </a:lnTo>
                  <a:lnTo>
                    <a:pt x="7653" y="5184"/>
                  </a:lnTo>
                  <a:lnTo>
                    <a:pt x="7771" y="5338"/>
                  </a:lnTo>
                  <a:lnTo>
                    <a:pt x="7888" y="5494"/>
                  </a:lnTo>
                  <a:lnTo>
                    <a:pt x="8005" y="5651"/>
                  </a:lnTo>
                  <a:lnTo>
                    <a:pt x="8120" y="5809"/>
                  </a:lnTo>
                  <a:lnTo>
                    <a:pt x="8235" y="5968"/>
                  </a:lnTo>
                  <a:lnTo>
                    <a:pt x="8349" y="6128"/>
                  </a:lnTo>
                  <a:lnTo>
                    <a:pt x="8463" y="6290"/>
                  </a:lnTo>
                  <a:lnTo>
                    <a:pt x="8576" y="6452"/>
                  </a:lnTo>
                  <a:lnTo>
                    <a:pt x="8688" y="6616"/>
                  </a:lnTo>
                  <a:lnTo>
                    <a:pt x="8800" y="6781"/>
                  </a:lnTo>
                  <a:lnTo>
                    <a:pt x="8911" y="6946"/>
                  </a:lnTo>
                  <a:lnTo>
                    <a:pt x="9022" y="7113"/>
                  </a:lnTo>
                  <a:lnTo>
                    <a:pt x="9132" y="7280"/>
                  </a:lnTo>
                  <a:lnTo>
                    <a:pt x="9242" y="7448"/>
                  </a:lnTo>
                  <a:lnTo>
                    <a:pt x="9351" y="7617"/>
                  </a:lnTo>
                  <a:lnTo>
                    <a:pt x="9460" y="7787"/>
                  </a:lnTo>
                  <a:lnTo>
                    <a:pt x="9568" y="7957"/>
                  </a:lnTo>
                  <a:lnTo>
                    <a:pt x="9676" y="8129"/>
                  </a:lnTo>
                  <a:lnTo>
                    <a:pt x="9783" y="8300"/>
                  </a:lnTo>
                  <a:lnTo>
                    <a:pt x="9890" y="8473"/>
                  </a:lnTo>
                  <a:lnTo>
                    <a:pt x="9997" y="8646"/>
                  </a:lnTo>
                  <a:lnTo>
                    <a:pt x="10104" y="8819"/>
                  </a:lnTo>
                  <a:lnTo>
                    <a:pt x="10210" y="8993"/>
                  </a:lnTo>
                  <a:lnTo>
                    <a:pt x="10316" y="9168"/>
                  </a:lnTo>
                  <a:lnTo>
                    <a:pt x="10422" y="9342"/>
                  </a:lnTo>
                  <a:lnTo>
                    <a:pt x="10527" y="9518"/>
                  </a:lnTo>
                  <a:lnTo>
                    <a:pt x="10632" y="9693"/>
                  </a:lnTo>
                  <a:lnTo>
                    <a:pt x="10738" y="9869"/>
                  </a:lnTo>
                  <a:lnTo>
                    <a:pt x="10843" y="10045"/>
                  </a:lnTo>
                  <a:lnTo>
                    <a:pt x="10947" y="10221"/>
                  </a:lnTo>
                  <a:lnTo>
                    <a:pt x="11052" y="10397"/>
                  </a:lnTo>
                  <a:lnTo>
                    <a:pt x="11157" y="10574"/>
                  </a:lnTo>
                  <a:lnTo>
                    <a:pt x="11262" y="10750"/>
                  </a:lnTo>
                  <a:lnTo>
                    <a:pt x="11366" y="10927"/>
                  </a:lnTo>
                  <a:lnTo>
                    <a:pt x="11471" y="11104"/>
                  </a:lnTo>
                  <a:lnTo>
                    <a:pt x="11576" y="11280"/>
                  </a:lnTo>
                  <a:lnTo>
                    <a:pt x="11680" y="11457"/>
                  </a:lnTo>
                  <a:lnTo>
                    <a:pt x="11785" y="11633"/>
                  </a:lnTo>
                  <a:lnTo>
                    <a:pt x="11890" y="11809"/>
                  </a:lnTo>
                  <a:lnTo>
                    <a:pt x="11995" y="11985"/>
                  </a:lnTo>
                  <a:lnTo>
                    <a:pt x="12100" y="12161"/>
                  </a:lnTo>
                  <a:lnTo>
                    <a:pt x="12205" y="12336"/>
                  </a:lnTo>
                  <a:lnTo>
                    <a:pt x="12311" y="12512"/>
                  </a:lnTo>
                  <a:lnTo>
                    <a:pt x="12417" y="12686"/>
                  </a:lnTo>
                  <a:lnTo>
                    <a:pt x="12523" y="12861"/>
                  </a:lnTo>
                  <a:lnTo>
                    <a:pt x="12629" y="13035"/>
                  </a:lnTo>
                  <a:lnTo>
                    <a:pt x="12735" y="13208"/>
                  </a:lnTo>
                  <a:lnTo>
                    <a:pt x="12842" y="13381"/>
                  </a:lnTo>
                  <a:lnTo>
                    <a:pt x="12949" y="13554"/>
                  </a:lnTo>
                  <a:lnTo>
                    <a:pt x="13057" y="13725"/>
                  </a:lnTo>
                  <a:lnTo>
                    <a:pt x="13165" y="13897"/>
                  </a:lnTo>
                  <a:lnTo>
                    <a:pt x="13273" y="14067"/>
                  </a:lnTo>
                  <a:lnTo>
                    <a:pt x="13382" y="14237"/>
                  </a:lnTo>
                  <a:lnTo>
                    <a:pt x="13491" y="14406"/>
                  </a:lnTo>
                  <a:lnTo>
                    <a:pt x="13600" y="14574"/>
                  </a:lnTo>
                  <a:lnTo>
                    <a:pt x="13711" y="14741"/>
                  </a:lnTo>
                  <a:lnTo>
                    <a:pt x="13821" y="14908"/>
                  </a:lnTo>
                  <a:lnTo>
                    <a:pt x="13932" y="15073"/>
                  </a:lnTo>
                  <a:lnTo>
                    <a:pt x="14044" y="15238"/>
                  </a:lnTo>
                  <a:lnTo>
                    <a:pt x="14157" y="15402"/>
                  </a:lnTo>
                  <a:lnTo>
                    <a:pt x="14270" y="15564"/>
                  </a:lnTo>
                  <a:lnTo>
                    <a:pt x="14383" y="15726"/>
                  </a:lnTo>
                  <a:lnTo>
                    <a:pt x="14497" y="15886"/>
                  </a:lnTo>
                  <a:lnTo>
                    <a:pt x="14612" y="16045"/>
                  </a:lnTo>
                  <a:lnTo>
                    <a:pt x="14728" y="16203"/>
                  </a:lnTo>
                  <a:lnTo>
                    <a:pt x="14844" y="16360"/>
                  </a:lnTo>
                  <a:lnTo>
                    <a:pt x="14962" y="16516"/>
                  </a:lnTo>
                  <a:lnTo>
                    <a:pt x="15080" y="16670"/>
                  </a:lnTo>
                  <a:lnTo>
                    <a:pt x="15198" y="16823"/>
                  </a:lnTo>
                  <a:lnTo>
                    <a:pt x="15318" y="16974"/>
                  </a:lnTo>
                  <a:lnTo>
                    <a:pt x="15438" y="17124"/>
                  </a:lnTo>
                  <a:lnTo>
                    <a:pt x="15560" y="17272"/>
                  </a:lnTo>
                  <a:lnTo>
                    <a:pt x="15682" y="17419"/>
                  </a:lnTo>
                  <a:lnTo>
                    <a:pt x="15805" y="17565"/>
                  </a:lnTo>
                  <a:lnTo>
                    <a:pt x="15929" y="17709"/>
                  </a:lnTo>
                  <a:lnTo>
                    <a:pt x="16054" y="17851"/>
                  </a:lnTo>
                  <a:lnTo>
                    <a:pt x="16180" y="17991"/>
                  </a:lnTo>
                  <a:lnTo>
                    <a:pt x="16307" y="18130"/>
                  </a:lnTo>
                  <a:lnTo>
                    <a:pt x="16435" y="18267"/>
                  </a:lnTo>
                  <a:lnTo>
                    <a:pt x="16564" y="18402"/>
                  </a:lnTo>
                  <a:lnTo>
                    <a:pt x="16695" y="18536"/>
                  </a:lnTo>
                  <a:lnTo>
                    <a:pt x="16826" y="18667"/>
                  </a:lnTo>
                  <a:lnTo>
                    <a:pt x="16959" y="18797"/>
                  </a:lnTo>
                  <a:lnTo>
                    <a:pt x="17092" y="18924"/>
                  </a:lnTo>
                  <a:lnTo>
                    <a:pt x="17227" y="19050"/>
                  </a:lnTo>
                  <a:lnTo>
                    <a:pt x="17363" y="19174"/>
                  </a:lnTo>
                  <a:lnTo>
                    <a:pt x="17500" y="19295"/>
                  </a:lnTo>
                  <a:lnTo>
                    <a:pt x="17639" y="19415"/>
                  </a:lnTo>
                  <a:lnTo>
                    <a:pt x="17779" y="19532"/>
                  </a:lnTo>
                  <a:lnTo>
                    <a:pt x="17920" y="19647"/>
                  </a:lnTo>
                  <a:lnTo>
                    <a:pt x="18062" y="19760"/>
                  </a:lnTo>
                  <a:lnTo>
                    <a:pt x="18206" y="19870"/>
                  </a:lnTo>
                  <a:lnTo>
                    <a:pt x="18351" y="19978"/>
                  </a:lnTo>
                  <a:lnTo>
                    <a:pt x="18498" y="20084"/>
                  </a:lnTo>
                  <a:lnTo>
                    <a:pt x="18646" y="20188"/>
                  </a:lnTo>
                  <a:lnTo>
                    <a:pt x="18795" y="20289"/>
                  </a:lnTo>
                  <a:lnTo>
                    <a:pt x="18946" y="20387"/>
                  </a:lnTo>
                  <a:lnTo>
                    <a:pt x="19099" y="20483"/>
                  </a:lnTo>
                  <a:lnTo>
                    <a:pt x="19253" y="20577"/>
                  </a:lnTo>
                  <a:lnTo>
                    <a:pt x="19408" y="20668"/>
                  </a:lnTo>
                  <a:lnTo>
                    <a:pt x="19565" y="20756"/>
                  </a:lnTo>
                  <a:lnTo>
                    <a:pt x="19724" y="20841"/>
                  </a:lnTo>
                  <a:lnTo>
                    <a:pt x="19884" y="20924"/>
                  </a:lnTo>
                  <a:lnTo>
                    <a:pt x="20046" y="21004"/>
                  </a:lnTo>
                  <a:lnTo>
                    <a:pt x="20209" y="21081"/>
                  </a:lnTo>
                  <a:lnTo>
                    <a:pt x="20375" y="21156"/>
                  </a:lnTo>
                  <a:lnTo>
                    <a:pt x="20541" y="21227"/>
                  </a:lnTo>
                  <a:lnTo>
                    <a:pt x="20710" y="21296"/>
                  </a:lnTo>
                  <a:lnTo>
                    <a:pt x="20880" y="21362"/>
                  </a:lnTo>
                  <a:lnTo>
                    <a:pt x="21053" y="21424"/>
                  </a:lnTo>
                  <a:lnTo>
                    <a:pt x="21227" y="21484"/>
                  </a:lnTo>
                  <a:lnTo>
                    <a:pt x="21402" y="21541"/>
                  </a:lnTo>
                  <a:lnTo>
                    <a:pt x="21580" y="21594"/>
                  </a:lnTo>
                  <a:lnTo>
                    <a:pt x="21600" y="21600"/>
                  </a:lnTo>
                </a:path>
              </a:pathLst>
            </a:custGeom>
            <a:noFill/>
            <a:ln w="25000" cap="flat" cmpd="sng">
              <a:solidFill>
                <a:srgbClr val="332C2C"/>
              </a:solidFill>
              <a:prstDash val="solid"/>
              <a:round/>
            </a:ln>
          </p:spPr>
        </p:sp>
        <p:pic>
          <p:nvPicPr>
            <p:cNvPr id="72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897"/>
              <a:ext cx="7993176" cy="10277475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  <p:sp>
          <p:nvSpPr>
            <p:cNvPr id="73" name="曲线"/>
            <p:cNvSpPr>
              <a:spLocks/>
            </p:cNvSpPr>
            <p:nvPr/>
          </p:nvSpPr>
          <p:spPr>
            <a:xfrm>
              <a:off x="0" y="548830"/>
              <a:ext cx="18288000" cy="925194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21488"/>
                  </a:moveTo>
                  <a:lnTo>
                    <a:pt x="0" y="21488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1488"/>
                  </a:lnTo>
                  <a:lnTo>
                    <a:pt x="21600" y="21488"/>
                  </a:lnTo>
                </a:path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111"/>
                  </a:lnTo>
                  <a:lnTo>
                    <a:pt x="21600" y="111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</p:grpSp>
      <p:sp>
        <p:nvSpPr>
          <p:cNvPr id="75" name="文本框"/>
          <p:cNvSpPr>
            <a:spLocks noGrp="1"/>
          </p:cNvSpPr>
          <p:nvPr>
            <p:ph type="title"/>
          </p:nvPr>
        </p:nvSpPr>
        <p:spPr>
          <a:xfrm>
            <a:off x="4782858" y="408634"/>
            <a:ext cx="10966715" cy="2739288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139088" rIns="0" bIns="0" anchor="t" anchorCtr="0">
            <a:prstTxWarp prst="textNoShape">
              <a:avLst/>
            </a:prstTxWarp>
            <a:spAutoFit/>
          </a:bodyPr>
          <a:lstStyle/>
          <a:p>
            <a:pPr marL="4797425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5250" b="0" i="0" u="none" strike="noStrike" kern="0" cap="none" spc="-16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Predictive</a:t>
            </a:r>
            <a:r>
              <a:rPr lang="en-US" altLang="zh-CN" sz="5250" b="0" i="0" u="none" strike="noStrike" kern="0" cap="none" spc="-254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 </a:t>
            </a:r>
            <a:r>
              <a:rPr lang="en-US" altLang="zh-CN" sz="5250" b="0" i="0" u="none" strike="noStrike" kern="0" cap="none" spc="-204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Modeling </a:t>
            </a:r>
            <a:r>
              <a:rPr lang="en-US" altLang="zh-CN" sz="5250" b="0" i="0" u="none" strike="noStrike" kern="0" cap="none" spc="-7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Techniques</a:t>
            </a:r>
            <a:endParaRPr lang="zh-CN" altLang="en-US" sz="5250" b="0" i="0" u="none" strike="noStrike" kern="0" cap="none" spc="0" baseline="0">
              <a:solidFill>
                <a:srgbClr val="332C2C"/>
              </a:solidFill>
              <a:latin typeface="Georgia" charset="0"/>
              <a:ea typeface="宋体" charset="0"/>
              <a:cs typeface="Georgia" charset="0"/>
            </a:endParaRPr>
          </a:p>
        </p:txBody>
      </p:sp>
      <p:pic>
        <p:nvPicPr>
          <p:cNvPr id="76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3599669" y="4441710"/>
            <a:ext cx="2003298" cy="4003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77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626295" y="4946535"/>
            <a:ext cx="1930044" cy="40237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78" name="图片"/>
          <p:cNvPicPr>
            <a:picLocks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530558" y="6927736"/>
            <a:ext cx="2003322" cy="400379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79" name="矩形"/>
          <p:cNvSpPr>
            <a:spLocks/>
          </p:cNvSpPr>
          <p:nvPr/>
        </p:nvSpPr>
        <p:spPr>
          <a:xfrm>
            <a:off x="9572955" y="4340326"/>
            <a:ext cx="7527289" cy="298310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08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Discover</a:t>
            </a: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advanced</a:t>
            </a: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                 </a:t>
            </a:r>
          </a:p>
          <a:p>
            <a:pPr marL="12700" indent="0" algn="l">
              <a:lnSpc>
                <a:spcPct val="102000"/>
              </a:lnSpc>
              <a:spcBef>
                <a:spcPts val="40"/>
              </a:spcBef>
              <a:spcAft>
                <a:spcPts val="0"/>
              </a:spcAft>
              <a:buNone/>
            </a:pPr>
            <a:r>
              <a:rPr lang="en-US" altLang="zh-CN" sz="3200" b="0" i="0" u="none" strike="noStrike" kern="0" cap="none" spc="-2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 </a:t>
            </a:r>
            <a:r>
              <a:rPr lang="en-US" altLang="zh-CN" sz="320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techniques</a:t>
            </a:r>
            <a:r>
              <a:rPr lang="en-US" altLang="zh-CN" sz="320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200" b="0" i="0" u="none" strike="noStrike" kern="0" cap="none" spc="-25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forecast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1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demand</a:t>
            </a:r>
            <a:r>
              <a:rPr lang="en-US" altLang="zh-CN" sz="3200" b="0" i="0" u="none" strike="noStrike" kern="0" cap="none" spc="-22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with</a:t>
            </a:r>
            <a:r>
              <a:rPr lang="en-US" altLang="zh-CN" sz="3200" b="0" i="0" u="none" strike="noStrike" kern="0" cap="none" spc="-2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precision. </a:t>
            </a:r>
            <a:r>
              <a:rPr lang="en-US" altLang="zh-CN" sz="3200" b="0" i="0" u="none" strike="noStrike" kern="0" cap="none" spc="9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</a:t>
            </a:r>
            <a:r>
              <a:rPr lang="en-US" altLang="zh-CN" sz="32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regression</a:t>
            </a:r>
            <a:r>
              <a:rPr lang="en-US" altLang="zh-CN" sz="3200" b="0" i="0" u="none" strike="noStrike" kern="0" cap="none" spc="-229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analysis</a:t>
            </a:r>
            <a:r>
              <a:rPr lang="en-US" altLang="zh-CN" sz="3200" b="0" i="0" u="none" strike="noStrike" kern="0" cap="none" spc="-229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200" b="0" i="0" u="none" strike="noStrike" kern="0" cap="none" spc="-23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machine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learning</a:t>
            </a:r>
            <a:r>
              <a:rPr lang="en-US" altLang="zh-CN" sz="3200" b="0" i="0" u="none" strike="noStrike" kern="0" cap="none" spc="-14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algorithms,</a:t>
            </a:r>
            <a:r>
              <a:rPr lang="en-US" altLang="zh-CN" sz="320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explore</a:t>
            </a:r>
            <a:r>
              <a:rPr lang="en-US" altLang="zh-CN" sz="3200" b="0" i="0" u="none" strike="noStrike" kern="0" cap="none" spc="-1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4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the </a:t>
            </a:r>
            <a:r>
              <a:rPr lang="en-US" altLang="zh-CN" sz="3200" b="0" i="0" u="none" strike="noStrike" kern="0" cap="none" spc="6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power</a:t>
            </a:r>
            <a:r>
              <a:rPr lang="en-US" altLang="zh-CN" sz="32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of</a:t>
            </a:r>
            <a:r>
              <a:rPr lang="en-US" altLang="zh-CN" sz="3200" b="0" i="0" u="none" strike="noStrike" kern="0" cap="none" spc="-2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   </a:t>
            </a:r>
            <a:r>
              <a:rPr lang="en-US" altLang="zh-CN" sz="3200" b="0" i="0" u="none" strike="noStrike" kern="0" cap="none" spc="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models</a:t>
            </a:r>
            <a:r>
              <a:rPr lang="en-US" altLang="zh-CN" sz="3200" b="0" i="0" u="none" strike="noStrike" kern="0" cap="none" spc="-20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3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driving</a:t>
            </a:r>
            <a:r>
              <a:rPr lang="en-US" altLang="zh-CN" sz="3200" b="0" i="0" u="none" strike="noStrike" kern="0" cap="none" spc="-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business</a:t>
            </a:r>
            <a:r>
              <a:rPr lang="en-US" altLang="zh-CN" sz="3200" b="0" i="0" u="none" strike="noStrike" kern="0" cap="none" spc="-10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20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success.</a:t>
            </a:r>
            <a:endParaRPr lang="zh-CN" altLang="en-US" sz="320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898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文本框"/>
          <p:cNvSpPr>
            <a:spLocks noGrp="1"/>
          </p:cNvSpPr>
          <p:nvPr>
            <p:ph type="ctrTitle"/>
          </p:nvPr>
        </p:nvSpPr>
        <p:spPr>
          <a:xfrm>
            <a:off x="321225" y="497294"/>
            <a:ext cx="9565005" cy="176767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538949" rIns="0" bIns="0" anchor="t" anchorCtr="0">
            <a:prstTxWarp prst="textNoShape">
              <a:avLst/>
            </a:prstTxWarp>
            <a:spAutoFit/>
          </a:bodyPr>
          <a:lstStyle/>
          <a:p>
            <a:pPr marL="1641475" indent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altLang="zh-CN" sz="8100" b="1" i="0" u="none" strike="noStrike" kern="0" cap="none" spc="165" baseline="0">
                <a:solidFill>
                  <a:srgbClr val="000000"/>
                </a:solidFill>
                <a:latin typeface="Calibri" charset="0"/>
                <a:ea typeface="宋体" charset="0"/>
                <a:cs typeface="Calibri" charset="0"/>
              </a:rPr>
              <a:t>DEPLOYMENT</a:t>
            </a:r>
            <a:endParaRPr lang="zh-CN" altLang="en-US" sz="8100" b="0" i="0" u="none" strike="noStrike" kern="0" cap="none" spc="0" baseline="0">
              <a:solidFill>
                <a:srgbClr val="332C2C"/>
              </a:solidFill>
              <a:latin typeface="Calibri" charset="0"/>
              <a:ea typeface="宋体" charset="0"/>
              <a:cs typeface="Calibri" charset="0"/>
            </a:endParaRPr>
          </a:p>
        </p:txBody>
      </p:sp>
      <p:pic>
        <p:nvPicPr>
          <p:cNvPr id="81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04180" y="3878084"/>
            <a:ext cx="200024" cy="200025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82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04180" y="4744859"/>
            <a:ext cx="200024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83" name="图片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04180" y="5611633"/>
            <a:ext cx="200024" cy="200024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84" name="矩形"/>
          <p:cNvSpPr>
            <a:spLocks/>
          </p:cNvSpPr>
          <p:nvPr/>
        </p:nvSpPr>
        <p:spPr>
          <a:xfrm>
            <a:off x="5758205" y="3436759"/>
            <a:ext cx="10431145" cy="349504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2540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ts val="683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altLang="zh-CN" sz="5700" b="1" i="0" u="none" strike="noStrike" kern="0" cap="none" spc="7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Optimizing</a:t>
            </a:r>
            <a:r>
              <a:rPr lang="en-US" altLang="zh-CN" sz="5700" b="1" i="0" u="none" strike="noStrike" kern="0" cap="none" spc="-4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Rental</a:t>
            </a:r>
            <a:r>
              <a:rPr lang="en-US" altLang="zh-CN" sz="5700" b="1" i="0" u="none" strike="noStrike" kern="0" cap="none" spc="-4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-1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Operations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Personalized</a:t>
            </a:r>
            <a:r>
              <a:rPr lang="en-US" altLang="zh-CN" sz="5700" b="1" i="0" u="none" strike="noStrike" kern="0" cap="none" spc="1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Marketing</a:t>
            </a:r>
            <a:r>
              <a:rPr lang="en-US" altLang="zh-CN" sz="5700" b="1" i="0" u="none" strike="noStrike" kern="0" cap="none" spc="2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4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Strategies </a:t>
            </a:r>
            <a:r>
              <a:rPr lang="en-US" altLang="zh-CN" sz="5700" b="1" i="0" u="none" strike="noStrike" kern="0" cap="none" spc="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Dynamic</a:t>
            </a:r>
            <a:r>
              <a:rPr lang="en-US" altLang="zh-CN" sz="5700" b="1" i="0" u="none" strike="noStrike" kern="0" cap="none" spc="-7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155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Pricing</a:t>
            </a:r>
            <a:r>
              <a:rPr lang="en-US" altLang="zh-CN" sz="5700" b="1" i="0" u="none" strike="noStrike" kern="0" cap="none" spc="-6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 </a:t>
            </a:r>
            <a:r>
              <a:rPr lang="en-US" altLang="zh-CN" sz="5700" b="1" i="0" u="none" strike="noStrike" kern="0" cap="none" spc="-10" baseline="0">
                <a:solidFill>
                  <a:schemeClr val="tx1"/>
                </a:solidFill>
                <a:latin typeface="Calibri" charset="0"/>
                <a:ea typeface="Droid Sans"/>
                <a:cs typeface="Calibri" charset="0"/>
              </a:rPr>
              <a:t>Optimization</a:t>
            </a:r>
            <a:endParaRPr lang="zh-CN" altLang="en-US" sz="5700" b="0" i="0" u="none" strike="noStrike" kern="0" cap="none" spc="0" baseline="0">
              <a:solidFill>
                <a:schemeClr val="tx1"/>
              </a:solidFill>
              <a:latin typeface="Calibri" charset="0"/>
              <a:ea typeface="Droid Sans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10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组合"/>
          <p:cNvGrpSpPr>
            <a:grpSpLocks/>
          </p:cNvGrpSpPr>
          <p:nvPr/>
        </p:nvGrpSpPr>
        <p:grpSpPr>
          <a:xfrm>
            <a:off x="10775213" y="2417800"/>
            <a:ext cx="7513371" cy="7869685"/>
            <a:chOff x="10775213" y="2417800"/>
            <a:chExt cx="7513371" cy="7869685"/>
          </a:xfrm>
        </p:grpSpPr>
        <p:sp>
          <p:nvSpPr>
            <p:cNvPr id="85" name="曲线"/>
            <p:cNvSpPr>
              <a:spLocks/>
            </p:cNvSpPr>
            <p:nvPr/>
          </p:nvSpPr>
          <p:spPr>
            <a:xfrm>
              <a:off x="13042214" y="5610075"/>
              <a:ext cx="5246369" cy="4677409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597" y="0"/>
                  </a:moveTo>
                  <a:lnTo>
                    <a:pt x="21371" y="26"/>
                  </a:lnTo>
                  <a:lnTo>
                    <a:pt x="21162" y="55"/>
                  </a:lnTo>
                  <a:lnTo>
                    <a:pt x="20955" y="88"/>
                  </a:lnTo>
                  <a:lnTo>
                    <a:pt x="20751" y="124"/>
                  </a:lnTo>
                  <a:lnTo>
                    <a:pt x="20549" y="164"/>
                  </a:lnTo>
                  <a:lnTo>
                    <a:pt x="20349" y="208"/>
                  </a:lnTo>
                  <a:lnTo>
                    <a:pt x="20151" y="255"/>
                  </a:lnTo>
                  <a:lnTo>
                    <a:pt x="19955" y="306"/>
                  </a:lnTo>
                  <a:lnTo>
                    <a:pt x="19761" y="359"/>
                  </a:lnTo>
                  <a:lnTo>
                    <a:pt x="19569" y="417"/>
                  </a:lnTo>
                  <a:lnTo>
                    <a:pt x="19380" y="477"/>
                  </a:lnTo>
                  <a:lnTo>
                    <a:pt x="19192" y="541"/>
                  </a:lnTo>
                  <a:lnTo>
                    <a:pt x="19006" y="609"/>
                  </a:lnTo>
                  <a:lnTo>
                    <a:pt x="18823" y="679"/>
                  </a:lnTo>
                  <a:lnTo>
                    <a:pt x="18641" y="753"/>
                  </a:lnTo>
                  <a:lnTo>
                    <a:pt x="18461" y="829"/>
                  </a:lnTo>
                  <a:lnTo>
                    <a:pt x="18283" y="909"/>
                  </a:lnTo>
                  <a:lnTo>
                    <a:pt x="18107" y="992"/>
                  </a:lnTo>
                  <a:lnTo>
                    <a:pt x="17932" y="1077"/>
                  </a:lnTo>
                  <a:lnTo>
                    <a:pt x="17760" y="1166"/>
                  </a:lnTo>
                  <a:lnTo>
                    <a:pt x="17589" y="1258"/>
                  </a:lnTo>
                  <a:lnTo>
                    <a:pt x="17420" y="1352"/>
                  </a:lnTo>
                  <a:lnTo>
                    <a:pt x="17253" y="1449"/>
                  </a:lnTo>
                  <a:lnTo>
                    <a:pt x="17087" y="1549"/>
                  </a:lnTo>
                  <a:lnTo>
                    <a:pt x="16923" y="1652"/>
                  </a:lnTo>
                  <a:lnTo>
                    <a:pt x="16761" y="1758"/>
                  </a:lnTo>
                  <a:lnTo>
                    <a:pt x="16600" y="1866"/>
                  </a:lnTo>
                  <a:lnTo>
                    <a:pt x="16441" y="1976"/>
                  </a:lnTo>
                  <a:lnTo>
                    <a:pt x="16283" y="2089"/>
                  </a:lnTo>
                  <a:lnTo>
                    <a:pt x="16127" y="2205"/>
                  </a:lnTo>
                  <a:lnTo>
                    <a:pt x="15972" y="2323"/>
                  </a:lnTo>
                  <a:lnTo>
                    <a:pt x="15819" y="2444"/>
                  </a:lnTo>
                  <a:lnTo>
                    <a:pt x="15668" y="2567"/>
                  </a:lnTo>
                  <a:lnTo>
                    <a:pt x="15517" y="2692"/>
                  </a:lnTo>
                  <a:lnTo>
                    <a:pt x="15369" y="2820"/>
                  </a:lnTo>
                  <a:lnTo>
                    <a:pt x="15221" y="2949"/>
                  </a:lnTo>
                  <a:lnTo>
                    <a:pt x="15075" y="3081"/>
                  </a:lnTo>
                  <a:lnTo>
                    <a:pt x="14930" y="3215"/>
                  </a:lnTo>
                  <a:lnTo>
                    <a:pt x="14787" y="3352"/>
                  </a:lnTo>
                  <a:lnTo>
                    <a:pt x="14644" y="3490"/>
                  </a:lnTo>
                  <a:lnTo>
                    <a:pt x="14503" y="3630"/>
                  </a:lnTo>
                  <a:lnTo>
                    <a:pt x="14363" y="3773"/>
                  </a:lnTo>
                  <a:lnTo>
                    <a:pt x="14225" y="3917"/>
                  </a:lnTo>
                  <a:lnTo>
                    <a:pt x="14087" y="4063"/>
                  </a:lnTo>
                  <a:lnTo>
                    <a:pt x="13951" y="4211"/>
                  </a:lnTo>
                  <a:lnTo>
                    <a:pt x="13815" y="4361"/>
                  </a:lnTo>
                  <a:lnTo>
                    <a:pt x="13681" y="4512"/>
                  </a:lnTo>
                  <a:lnTo>
                    <a:pt x="13548" y="4665"/>
                  </a:lnTo>
                  <a:lnTo>
                    <a:pt x="13416" y="4820"/>
                  </a:lnTo>
                  <a:lnTo>
                    <a:pt x="13285" y="4977"/>
                  </a:lnTo>
                  <a:lnTo>
                    <a:pt x="13155" y="5135"/>
                  </a:lnTo>
                  <a:lnTo>
                    <a:pt x="13025" y="5294"/>
                  </a:lnTo>
                  <a:lnTo>
                    <a:pt x="12897" y="5456"/>
                  </a:lnTo>
                  <a:lnTo>
                    <a:pt x="12769" y="5618"/>
                  </a:lnTo>
                  <a:lnTo>
                    <a:pt x="12643" y="5782"/>
                  </a:lnTo>
                  <a:lnTo>
                    <a:pt x="12517" y="5947"/>
                  </a:lnTo>
                  <a:lnTo>
                    <a:pt x="12392" y="6114"/>
                  </a:lnTo>
                  <a:lnTo>
                    <a:pt x="12268" y="6282"/>
                  </a:lnTo>
                  <a:lnTo>
                    <a:pt x="12144" y="6451"/>
                  </a:lnTo>
                  <a:lnTo>
                    <a:pt x="12022" y="6621"/>
                  </a:lnTo>
                  <a:lnTo>
                    <a:pt x="11900" y="6793"/>
                  </a:lnTo>
                  <a:lnTo>
                    <a:pt x="11778" y="6965"/>
                  </a:lnTo>
                  <a:lnTo>
                    <a:pt x="11657" y="7139"/>
                  </a:lnTo>
                  <a:lnTo>
                    <a:pt x="11537" y="7314"/>
                  </a:lnTo>
                  <a:lnTo>
                    <a:pt x="11418" y="7489"/>
                  </a:lnTo>
                  <a:lnTo>
                    <a:pt x="11299" y="7666"/>
                  </a:lnTo>
                  <a:lnTo>
                    <a:pt x="11180" y="7843"/>
                  </a:lnTo>
                  <a:lnTo>
                    <a:pt x="11063" y="8021"/>
                  </a:lnTo>
                  <a:lnTo>
                    <a:pt x="10945" y="8200"/>
                  </a:lnTo>
                  <a:lnTo>
                    <a:pt x="10828" y="8380"/>
                  </a:lnTo>
                  <a:lnTo>
                    <a:pt x="10712" y="8561"/>
                  </a:lnTo>
                  <a:lnTo>
                    <a:pt x="10595" y="8742"/>
                  </a:lnTo>
                  <a:lnTo>
                    <a:pt x="10480" y="8924"/>
                  </a:lnTo>
                  <a:lnTo>
                    <a:pt x="10364" y="9106"/>
                  </a:lnTo>
                  <a:lnTo>
                    <a:pt x="10249" y="9289"/>
                  </a:lnTo>
                  <a:lnTo>
                    <a:pt x="10134" y="9472"/>
                  </a:lnTo>
                  <a:lnTo>
                    <a:pt x="10020" y="9656"/>
                  </a:lnTo>
                  <a:lnTo>
                    <a:pt x="9905" y="9840"/>
                  </a:lnTo>
                  <a:lnTo>
                    <a:pt x="9791" y="10025"/>
                  </a:lnTo>
                  <a:lnTo>
                    <a:pt x="9677" y="10209"/>
                  </a:lnTo>
                  <a:lnTo>
                    <a:pt x="9564" y="10394"/>
                  </a:lnTo>
                  <a:lnTo>
                    <a:pt x="9450" y="10580"/>
                  </a:lnTo>
                  <a:lnTo>
                    <a:pt x="9337" y="10765"/>
                  </a:lnTo>
                  <a:lnTo>
                    <a:pt x="9223" y="10951"/>
                  </a:lnTo>
                  <a:lnTo>
                    <a:pt x="9110" y="11136"/>
                  </a:lnTo>
                  <a:lnTo>
                    <a:pt x="8997" y="11322"/>
                  </a:lnTo>
                  <a:lnTo>
                    <a:pt x="8883" y="11508"/>
                  </a:lnTo>
                  <a:lnTo>
                    <a:pt x="8770" y="11694"/>
                  </a:lnTo>
                  <a:lnTo>
                    <a:pt x="8656" y="11879"/>
                  </a:lnTo>
                  <a:lnTo>
                    <a:pt x="8543" y="12065"/>
                  </a:lnTo>
                  <a:lnTo>
                    <a:pt x="8429" y="12250"/>
                  </a:lnTo>
                  <a:lnTo>
                    <a:pt x="8316" y="12435"/>
                  </a:lnTo>
                  <a:lnTo>
                    <a:pt x="8202" y="12620"/>
                  </a:lnTo>
                  <a:lnTo>
                    <a:pt x="8088" y="12804"/>
                  </a:lnTo>
                  <a:lnTo>
                    <a:pt x="7973" y="12989"/>
                  </a:lnTo>
                  <a:lnTo>
                    <a:pt x="7859" y="13172"/>
                  </a:lnTo>
                  <a:lnTo>
                    <a:pt x="7744" y="13356"/>
                  </a:lnTo>
                  <a:lnTo>
                    <a:pt x="7629" y="13539"/>
                  </a:lnTo>
                  <a:lnTo>
                    <a:pt x="7514" y="13721"/>
                  </a:lnTo>
                  <a:lnTo>
                    <a:pt x="7398" y="13903"/>
                  </a:lnTo>
                  <a:lnTo>
                    <a:pt x="7282" y="14084"/>
                  </a:lnTo>
                  <a:lnTo>
                    <a:pt x="7165" y="14264"/>
                  </a:lnTo>
                  <a:lnTo>
                    <a:pt x="7048" y="14444"/>
                  </a:lnTo>
                  <a:lnTo>
                    <a:pt x="6931" y="14623"/>
                  </a:lnTo>
                  <a:lnTo>
                    <a:pt x="6813" y="14801"/>
                  </a:lnTo>
                  <a:lnTo>
                    <a:pt x="6694" y="14979"/>
                  </a:lnTo>
                  <a:lnTo>
                    <a:pt x="6575" y="15155"/>
                  </a:lnTo>
                  <a:lnTo>
                    <a:pt x="6456" y="15331"/>
                  </a:lnTo>
                  <a:lnTo>
                    <a:pt x="6336" y="15505"/>
                  </a:lnTo>
                  <a:lnTo>
                    <a:pt x="6215" y="15679"/>
                  </a:lnTo>
                  <a:lnTo>
                    <a:pt x="6094" y="15852"/>
                  </a:lnTo>
                  <a:lnTo>
                    <a:pt x="5972" y="16023"/>
                  </a:lnTo>
                  <a:lnTo>
                    <a:pt x="5849" y="16193"/>
                  </a:lnTo>
                  <a:lnTo>
                    <a:pt x="5725" y="16362"/>
                  </a:lnTo>
                  <a:lnTo>
                    <a:pt x="5601" y="16530"/>
                  </a:lnTo>
                  <a:lnTo>
                    <a:pt x="5476" y="16697"/>
                  </a:lnTo>
                  <a:lnTo>
                    <a:pt x="5350" y="16862"/>
                  </a:lnTo>
                  <a:lnTo>
                    <a:pt x="5224" y="17026"/>
                  </a:lnTo>
                  <a:lnTo>
                    <a:pt x="5096" y="17189"/>
                  </a:lnTo>
                  <a:lnTo>
                    <a:pt x="4968" y="17350"/>
                  </a:lnTo>
                  <a:lnTo>
                    <a:pt x="4839" y="17510"/>
                  </a:lnTo>
                  <a:lnTo>
                    <a:pt x="4708" y="17668"/>
                  </a:lnTo>
                  <a:lnTo>
                    <a:pt x="4577" y="17824"/>
                  </a:lnTo>
                  <a:lnTo>
                    <a:pt x="4445" y="17979"/>
                  </a:lnTo>
                  <a:lnTo>
                    <a:pt x="4312" y="18132"/>
                  </a:lnTo>
                  <a:lnTo>
                    <a:pt x="4178" y="18284"/>
                  </a:lnTo>
                  <a:lnTo>
                    <a:pt x="4042" y="18434"/>
                  </a:lnTo>
                  <a:lnTo>
                    <a:pt x="3906" y="18582"/>
                  </a:lnTo>
                  <a:lnTo>
                    <a:pt x="3768" y="18728"/>
                  </a:lnTo>
                  <a:lnTo>
                    <a:pt x="3630" y="18872"/>
                  </a:lnTo>
                  <a:lnTo>
                    <a:pt x="3490" y="19014"/>
                  </a:lnTo>
                  <a:lnTo>
                    <a:pt x="3349" y="19154"/>
                  </a:lnTo>
                  <a:lnTo>
                    <a:pt x="3207" y="19293"/>
                  </a:lnTo>
                  <a:lnTo>
                    <a:pt x="3063" y="19429"/>
                  </a:lnTo>
                  <a:lnTo>
                    <a:pt x="2918" y="19563"/>
                  </a:lnTo>
                  <a:lnTo>
                    <a:pt x="2772" y="19695"/>
                  </a:lnTo>
                  <a:lnTo>
                    <a:pt x="2625" y="19825"/>
                  </a:lnTo>
                  <a:lnTo>
                    <a:pt x="2476" y="19952"/>
                  </a:lnTo>
                  <a:lnTo>
                    <a:pt x="2326" y="20078"/>
                  </a:lnTo>
                  <a:lnTo>
                    <a:pt x="2174" y="20201"/>
                  </a:lnTo>
                  <a:lnTo>
                    <a:pt x="2021" y="20321"/>
                  </a:lnTo>
                  <a:lnTo>
                    <a:pt x="1866" y="20439"/>
                  </a:lnTo>
                  <a:lnTo>
                    <a:pt x="1710" y="20555"/>
                  </a:lnTo>
                  <a:lnTo>
                    <a:pt x="1553" y="20668"/>
                  </a:lnTo>
                  <a:lnTo>
                    <a:pt x="1393" y="20779"/>
                  </a:lnTo>
                  <a:lnTo>
                    <a:pt x="1233" y="20887"/>
                  </a:lnTo>
                  <a:lnTo>
                    <a:pt x="1070" y="20992"/>
                  </a:lnTo>
                  <a:lnTo>
                    <a:pt x="906" y="21095"/>
                  </a:lnTo>
                  <a:lnTo>
                    <a:pt x="741" y="21195"/>
                  </a:lnTo>
                  <a:lnTo>
                    <a:pt x="573" y="21292"/>
                  </a:lnTo>
                  <a:lnTo>
                    <a:pt x="404" y="21387"/>
                  </a:lnTo>
                  <a:lnTo>
                    <a:pt x="234" y="21478"/>
                  </a:lnTo>
                  <a:lnTo>
                    <a:pt x="61" y="21567"/>
                  </a:lnTo>
                  <a:lnTo>
                    <a:pt x="0" y="21597"/>
                  </a:lnTo>
                </a:path>
              </a:pathLst>
            </a:custGeom>
            <a:noFill/>
            <a:ln w="24995" cap="flat" cmpd="sng">
              <a:solidFill>
                <a:srgbClr val="332C2C"/>
              </a:solidFill>
              <a:prstDash val="solid"/>
              <a:round/>
            </a:ln>
          </p:spPr>
        </p:sp>
        <p:sp>
          <p:nvSpPr>
            <p:cNvPr id="86" name="曲线"/>
            <p:cNvSpPr>
              <a:spLocks/>
            </p:cNvSpPr>
            <p:nvPr/>
          </p:nvSpPr>
          <p:spPr>
            <a:xfrm>
              <a:off x="11096308" y="3131096"/>
              <a:ext cx="5229224" cy="5229225"/>
            </a:xfrm>
            <a:custGeom>
              <a:avLst/>
              <a:gdLst>
                <a:gd name="T1" fmla="*/ 0 w 21600"/>
                <a:gd name="T2" fmla="*/ 0 h 21600"/>
                <a:gd name="T3" fmla="*/ 21600 w 21600"/>
                <a:gd name="T4" fmla="*/ 21600 h 21600"/>
              </a:gdLst>
              <a:ahLst/>
              <a:cxnLst/>
              <a:rect l="T1" t="T2" r="T3" b="T4"/>
              <a:pathLst>
                <a:path w="21600" h="2160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332C2C"/>
            </a:solidFill>
            <a:ln cap="flat" cmpd="sng">
              <a:noFill/>
              <a:prstDash val="solid"/>
              <a:miter/>
            </a:ln>
          </p:spPr>
        </p:sp>
        <p:pic>
          <p:nvPicPr>
            <p:cNvPr id="87" name="图片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775213" y="2417800"/>
              <a:ext cx="5943599" cy="5943599"/>
            </a:xfrm>
            <a:prstGeom prst="rect">
              <a:avLst/>
            </a:prstGeom>
            <a:noFill/>
            <a:ln w="12700" cap="flat" cmpd="sng">
              <a:noFill/>
              <a:prstDash val="solid"/>
              <a:miter/>
            </a:ln>
          </p:spPr>
        </p:pic>
      </p:grpSp>
      <p:sp>
        <p:nvSpPr>
          <p:cNvPr id="89" name="曲线"/>
          <p:cNvSpPr>
            <a:spLocks/>
          </p:cNvSpPr>
          <p:nvPr/>
        </p:nvSpPr>
        <p:spPr>
          <a:xfrm>
            <a:off x="0" y="548208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sp>
        <p:nvSpPr>
          <p:cNvPr id="90" name="曲线"/>
          <p:cNvSpPr>
            <a:spLocks/>
          </p:cNvSpPr>
          <p:nvPr/>
        </p:nvSpPr>
        <p:spPr>
          <a:xfrm>
            <a:off x="0" y="9754909"/>
            <a:ext cx="18288000" cy="47625"/>
          </a:xfrm>
          <a:custGeom>
            <a:avLst/>
            <a:gdLst>
              <a:gd name="T1" fmla="*/ 0 w 21600"/>
              <a:gd name="T2" fmla="*/ 0 h 21600"/>
              <a:gd name="T3" fmla="*/ 21600 w 21600"/>
              <a:gd name="T4" fmla="*/ 21600 h 21600"/>
            </a:gdLst>
            <a:ahLst/>
            <a:cxnLst/>
            <a:rect l="T1" t="T2" r="T3" b="T4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332C2C"/>
          </a:solidFill>
          <a:ln cap="flat" cmpd="sng">
            <a:noFill/>
            <a:prstDash val="solid"/>
            <a:miter/>
          </a:ln>
        </p:spPr>
      </p:sp>
      <p:pic>
        <p:nvPicPr>
          <p:cNvPr id="91" name="图片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423674" y="5044846"/>
            <a:ext cx="2524555" cy="430453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pic>
        <p:nvPicPr>
          <p:cNvPr id="92" name="图片"/>
          <p:cNvPicPr>
            <a:picLocks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25765" y="8233473"/>
            <a:ext cx="2469197" cy="347661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</p:pic>
      <p:sp>
        <p:nvSpPr>
          <p:cNvPr id="93" name="矩形"/>
          <p:cNvSpPr>
            <a:spLocks/>
          </p:cNvSpPr>
          <p:nvPr/>
        </p:nvSpPr>
        <p:spPr>
          <a:xfrm>
            <a:off x="1604289" y="4413389"/>
            <a:ext cx="7544433" cy="315087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762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Learn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114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how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streamline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rental operations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using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               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predictions.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From</a:t>
            </a:r>
            <a:r>
              <a:rPr lang="en-US" altLang="zh-CN" sz="3450" b="0" i="0" u="none" strike="noStrike" kern="0" cap="none" spc="-2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inventory </a:t>
            </a:r>
            <a:r>
              <a:rPr lang="en-US" altLang="zh-CN" sz="3450" b="0" i="0" u="none" strike="noStrike" kern="0" cap="none" spc="1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management</a:t>
            </a:r>
            <a:r>
              <a:rPr lang="en-US" altLang="zh-CN" sz="3450" b="0" i="0" u="none" strike="noStrike" kern="0" cap="none" spc="-27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pricing </a:t>
            </a:r>
            <a:r>
              <a:rPr lang="en-US" altLang="zh-CN" sz="3450" b="0" i="0" u="none" strike="noStrike" kern="0" cap="none" spc="-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strategies,</a:t>
            </a:r>
            <a:r>
              <a:rPr lang="en-US" altLang="zh-CN" sz="3450" b="0" i="0" u="none" strike="noStrike" kern="0" cap="none" spc="-21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leverage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data-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driven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insights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to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ensure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7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optimal</a:t>
            </a:r>
            <a:r>
              <a:rPr lang="en-US" altLang="zh-CN" sz="3450" b="0" i="0" u="none" strike="noStrike" kern="0" cap="none" spc="-2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2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bike </a:t>
            </a:r>
            <a:r>
              <a:rPr lang="en-US" altLang="zh-CN" sz="3450" b="0" i="0" u="none" strike="noStrike" kern="0" cap="none" spc="-5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availability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8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and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65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enhance</a:t>
            </a:r>
            <a:r>
              <a:rPr lang="en-US" altLang="zh-CN" sz="3450" b="0" i="0" u="none" strike="noStrike" kern="0" cap="none" spc="-28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 </a:t>
            </a:r>
            <a:r>
              <a:rPr lang="en-US" altLang="zh-CN" sz="3450" b="0" i="0" u="none" strike="noStrike" kern="0" cap="none" spc="-10" baseline="0">
                <a:solidFill>
                  <a:srgbClr val="332C2C"/>
                </a:solidFill>
                <a:latin typeface="Verdana" charset="0"/>
                <a:ea typeface="Droid Sans"/>
                <a:cs typeface="Verdana" charset="0"/>
              </a:rPr>
              <a:t>customer </a:t>
            </a:r>
            <a:endParaRPr lang="zh-CN" altLang="en-US" sz="3450" b="0" i="0" u="none" strike="noStrike" kern="0" cap="none" spc="0" baseline="0">
              <a:solidFill>
                <a:schemeClr val="tx1"/>
              </a:solidFill>
              <a:latin typeface="Verdana" charset="0"/>
              <a:ea typeface="Droid Sans"/>
              <a:cs typeface="Verdana" charset="0"/>
            </a:endParaRPr>
          </a:p>
        </p:txBody>
      </p:sp>
      <p:sp>
        <p:nvSpPr>
          <p:cNvPr id="94" name="文本框"/>
          <p:cNvSpPr>
            <a:spLocks noGrp="1"/>
          </p:cNvSpPr>
          <p:nvPr>
            <p:ph type="title"/>
          </p:nvPr>
        </p:nvSpPr>
        <p:spPr>
          <a:xfrm>
            <a:off x="1578851" y="1782915"/>
            <a:ext cx="4822825" cy="1417320"/>
          </a:xfrm>
          <a:prstGeom prst="rect">
            <a:avLst/>
          </a:prstGeom>
          <a:noFill/>
          <a:ln w="12700" cap="flat" cmpd="sng">
            <a:noFill/>
            <a:prstDash val="solid"/>
            <a:miter/>
          </a:ln>
        </p:spPr>
        <p:txBody>
          <a:bodyPr vert="horz" wrap="square" lIns="0" tIns="139700" rIns="0" bIns="0" anchor="t" anchorCtr="0">
            <a:prstTxWarp prst="textNoShape">
              <a:avLst/>
            </a:prstTxWarp>
            <a:spAutoFit/>
          </a:bodyPr>
          <a:lstStyle/>
          <a:p>
            <a:pPr marL="12700" indent="0" algn="l">
              <a:lnSpc>
                <a:spcPts val="503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-US" altLang="zh-CN" sz="5000" b="0" i="0" u="none" strike="noStrike" kern="0" cap="none" spc="-17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Optimizing</a:t>
            </a:r>
            <a:r>
              <a:rPr lang="en-US" altLang="zh-CN" sz="5000" b="0" i="0" u="none" strike="noStrike" kern="0" cap="none" spc="-21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 </a:t>
            </a:r>
            <a:r>
              <a:rPr lang="en-US" altLang="zh-CN" sz="5000" b="0" i="0" u="none" strike="noStrike" kern="0" cap="none" spc="-165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Rental </a:t>
            </a:r>
            <a:r>
              <a:rPr lang="en-US" altLang="zh-CN" sz="5000" b="0" i="0" u="none" strike="noStrike" kern="0" cap="none" spc="-60" baseline="0">
                <a:solidFill>
                  <a:srgbClr val="332C2C"/>
                </a:solidFill>
                <a:latin typeface="Georgia" charset="0"/>
                <a:ea typeface="宋体" charset="0"/>
                <a:cs typeface="Georgia" charset="0"/>
              </a:rPr>
              <a:t>Operations</a:t>
            </a:r>
            <a:endParaRPr lang="zh-CN" altLang="en-US" sz="5000" b="0" i="0" u="none" strike="noStrike" kern="0" cap="none" spc="0" baseline="0">
              <a:solidFill>
                <a:srgbClr val="332C2C"/>
              </a:solidFill>
              <a:latin typeface="Georgia" charset="0"/>
              <a:ea typeface="宋体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8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 Theme">
      <a:fillStyleLst>
        <a:solidFill>
          <a:schemeClr val="phClr"/>
        </a:solidFill>
        <a:gradFill/>
        <a:gradFill/>
      </a:fillStyleLst>
      <a:lnStyleLst>
        <a:ln/>
        <a:ln/>
        <a:ln/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/>
        <a:gradFill/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Normal.eit</Template>
  <TotalTime>18</TotalTime>
  <Application>Microsoft Office PowerPoint</Application>
  <PresentationFormat>Custom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CAPSTONE PROJECT</vt:lpstr>
      <vt:lpstr>OUTLINE</vt:lpstr>
      <vt:lpstr>PowerPoint Presentation</vt:lpstr>
      <vt:lpstr>PowerPoint Presentation</vt:lpstr>
      <vt:lpstr>Data Collection/Preprocessing</vt:lpstr>
      <vt:lpstr>Machine Learning Algorithms</vt:lpstr>
      <vt:lpstr>Predictive Modeling Techniques</vt:lpstr>
      <vt:lpstr>DEPLOYMENT</vt:lpstr>
      <vt:lpstr>Optimizing Rental Operations</vt:lpstr>
      <vt:lpstr>Personalized Marketing Strategies</vt:lpstr>
      <vt:lpstr>Dynamic Pricing Optimization</vt:lpstr>
      <vt:lpstr>EVALUATION</vt:lpstr>
      <vt:lpstr>Enhancing User Experience</vt:lpstr>
      <vt:lpstr>RESULT</vt:lpstr>
      <vt:lpstr>CONCLUSION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cp:lastModifiedBy>Mennappan E</cp:lastModifiedBy>
  <cp:revision>2</cp:revision>
  <dcterms:created xsi:type="dcterms:W3CDTF">2024-04-17T06:33:41Z</dcterms:created>
  <dcterms:modified xsi:type="dcterms:W3CDTF">2024-04-23T09:09:10Z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2024-04-16T16:00:00Z</vt:filetime>
  </property>
  <property fmtid="{D5CDD505-2E9C-101B-9397-08002B2CF9AE}" pid="3" name="Creator">
    <vt:lpwstr>Chromium</vt:lpwstr>
  </property>
  <property fmtid="{D5CDD505-2E9C-101B-9397-08002B2CF9AE}" pid="4" name="LastSaved">
    <vt:filetime>2024-04-16T16:00:00Z</vt:filetime>
  </property>
  <property fmtid="{D5CDD505-2E9C-101B-9397-08002B2CF9AE}" pid="5" name="Producer">
    <vt:lpwstr>GPL Ghostscript 10.02.0</vt:lpwstr>
  </property>
</Properties>
</file>